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56" r:id="rId2"/>
    <p:sldId id="258" r:id="rId3"/>
    <p:sldId id="273" r:id="rId4"/>
    <p:sldId id="267" r:id="rId5"/>
    <p:sldId id="257" r:id="rId6"/>
    <p:sldId id="262" r:id="rId7"/>
    <p:sldId id="269" r:id="rId8"/>
    <p:sldId id="266" r:id="rId9"/>
    <p:sldId id="260" r:id="rId10"/>
    <p:sldId id="259" r:id="rId11"/>
    <p:sldId id="275" r:id="rId12"/>
    <p:sldId id="268" r:id="rId13"/>
    <p:sldId id="261" r:id="rId14"/>
    <p:sldId id="263" r:id="rId15"/>
    <p:sldId id="271" r:id="rId16"/>
    <p:sldId id="274" r:id="rId17"/>
    <p:sldId id="270" r:id="rId18"/>
    <p:sldId id="265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8"/>
    <p:restoredTop sz="94694"/>
  </p:normalViewPr>
  <p:slideViewPr>
    <p:cSldViewPr snapToGrid="0">
      <p:cViewPr varScale="1">
        <p:scale>
          <a:sx n="121" d="100"/>
          <a:sy n="121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D75804-EC94-4771-9F5F-CB4FF132D59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9A3D1ABE-0ED9-4E7C-BC04-4F4A8641B35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Create my own dataset using the simulation</a:t>
          </a:r>
        </a:p>
      </dgm:t>
    </dgm:pt>
    <dgm:pt modelId="{1EE7817A-F8B1-4722-8CB2-30FBE1E424FC}" type="parTrans" cxnId="{BBF2F63F-30FA-4391-84BC-2D22EE842289}">
      <dgm:prSet/>
      <dgm:spPr/>
      <dgm:t>
        <a:bodyPr/>
        <a:lstStyle/>
        <a:p>
          <a:endParaRPr lang="en-US"/>
        </a:p>
      </dgm:t>
    </dgm:pt>
    <dgm:pt modelId="{E50906CB-203D-44C2-8906-A95A5A864BB7}" type="sibTrans" cxnId="{BBF2F63F-30FA-4391-84BC-2D22EE842289}">
      <dgm:prSet/>
      <dgm:spPr/>
      <dgm:t>
        <a:bodyPr/>
        <a:lstStyle/>
        <a:p>
          <a:endParaRPr lang="en-US"/>
        </a:p>
      </dgm:t>
    </dgm:pt>
    <dgm:pt modelId="{79129CB5-B75F-41EC-B30C-CCE13031F30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Train and test different learning methods</a:t>
          </a:r>
        </a:p>
      </dgm:t>
    </dgm:pt>
    <dgm:pt modelId="{B03B4D76-F284-4C60-9609-16BD1A3896F6}" type="parTrans" cxnId="{9E51C5B6-4C0B-4C92-9FA4-52F5728759A6}">
      <dgm:prSet/>
      <dgm:spPr/>
      <dgm:t>
        <a:bodyPr/>
        <a:lstStyle/>
        <a:p>
          <a:endParaRPr lang="en-US"/>
        </a:p>
      </dgm:t>
    </dgm:pt>
    <dgm:pt modelId="{7D02E5F4-8974-41A2-BF9B-24FC7DA2AFBD}" type="sibTrans" cxnId="{9E51C5B6-4C0B-4C92-9FA4-52F5728759A6}">
      <dgm:prSet/>
      <dgm:spPr/>
      <dgm:t>
        <a:bodyPr/>
        <a:lstStyle/>
        <a:p>
          <a:endParaRPr lang="en-US"/>
        </a:p>
      </dgm:t>
    </dgm:pt>
    <dgm:pt modelId="{9EF586D2-8337-40AF-80F3-FECAE66D097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Compare results from different conditions of the simulation</a:t>
          </a:r>
        </a:p>
      </dgm:t>
    </dgm:pt>
    <dgm:pt modelId="{30916DC5-E320-46F2-99F3-45EEBA8CC5D5}" type="parTrans" cxnId="{45CC7DF6-40E1-4AF4-BE41-00CB06280FE2}">
      <dgm:prSet/>
      <dgm:spPr/>
      <dgm:t>
        <a:bodyPr/>
        <a:lstStyle/>
        <a:p>
          <a:endParaRPr lang="en-US"/>
        </a:p>
      </dgm:t>
    </dgm:pt>
    <dgm:pt modelId="{773B4419-8AF9-403C-8082-8D9C810883E7}" type="sibTrans" cxnId="{45CC7DF6-40E1-4AF4-BE41-00CB06280FE2}">
      <dgm:prSet/>
      <dgm:spPr/>
      <dgm:t>
        <a:bodyPr/>
        <a:lstStyle/>
        <a:p>
          <a:endParaRPr lang="en-US"/>
        </a:p>
      </dgm:t>
    </dgm:pt>
    <dgm:pt modelId="{34267431-21E5-4578-9FC8-1744705D11B6}" type="pres">
      <dgm:prSet presAssocID="{C2D75804-EC94-4771-9F5F-CB4FF132D59C}" presName="root" presStyleCnt="0">
        <dgm:presLayoutVars>
          <dgm:dir/>
          <dgm:resizeHandles val="exact"/>
        </dgm:presLayoutVars>
      </dgm:prSet>
      <dgm:spPr/>
    </dgm:pt>
    <dgm:pt modelId="{8912F19E-67B8-4E46-8C26-30AF97271362}" type="pres">
      <dgm:prSet presAssocID="{9A3D1ABE-0ED9-4E7C-BC04-4F4A8641B35F}" presName="compNode" presStyleCnt="0"/>
      <dgm:spPr/>
    </dgm:pt>
    <dgm:pt modelId="{0D0EF18A-9A97-4DAE-B145-3F68509261DD}" type="pres">
      <dgm:prSet presAssocID="{9A3D1ABE-0ED9-4E7C-BC04-4F4A8641B35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6F56BB1-70CA-4472-9AAE-3DAF2FE1D86B}" type="pres">
      <dgm:prSet presAssocID="{9A3D1ABE-0ED9-4E7C-BC04-4F4A8641B35F}" presName="spaceRect" presStyleCnt="0"/>
      <dgm:spPr/>
    </dgm:pt>
    <dgm:pt modelId="{A2017F85-637F-4A1B-8570-2C23D69D69A8}" type="pres">
      <dgm:prSet presAssocID="{9A3D1ABE-0ED9-4E7C-BC04-4F4A8641B35F}" presName="textRect" presStyleLbl="revTx" presStyleIdx="0" presStyleCnt="3">
        <dgm:presLayoutVars>
          <dgm:chMax val="1"/>
          <dgm:chPref val="1"/>
        </dgm:presLayoutVars>
      </dgm:prSet>
      <dgm:spPr/>
    </dgm:pt>
    <dgm:pt modelId="{92261F22-D7A6-4F87-BDB3-2E8BE962AABD}" type="pres">
      <dgm:prSet presAssocID="{E50906CB-203D-44C2-8906-A95A5A864BB7}" presName="sibTrans" presStyleCnt="0"/>
      <dgm:spPr/>
    </dgm:pt>
    <dgm:pt modelId="{1A19B7EB-A4C1-48E4-A3B3-9956B5BE0F44}" type="pres">
      <dgm:prSet presAssocID="{79129CB5-B75F-41EC-B30C-CCE13031F30D}" presName="compNode" presStyleCnt="0"/>
      <dgm:spPr/>
    </dgm:pt>
    <dgm:pt modelId="{55BB9A22-457E-496D-845F-DE69F77D0219}" type="pres">
      <dgm:prSet presAssocID="{79129CB5-B75F-41EC-B30C-CCE13031F3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C7B826A8-2E85-4464-95DF-736341CB7C93}" type="pres">
      <dgm:prSet presAssocID="{79129CB5-B75F-41EC-B30C-CCE13031F30D}" presName="spaceRect" presStyleCnt="0"/>
      <dgm:spPr/>
    </dgm:pt>
    <dgm:pt modelId="{66348FA1-AD78-46B6-9E26-69AF1581BA96}" type="pres">
      <dgm:prSet presAssocID="{79129CB5-B75F-41EC-B30C-CCE13031F30D}" presName="textRect" presStyleLbl="revTx" presStyleIdx="1" presStyleCnt="3">
        <dgm:presLayoutVars>
          <dgm:chMax val="1"/>
          <dgm:chPref val="1"/>
        </dgm:presLayoutVars>
      </dgm:prSet>
      <dgm:spPr/>
    </dgm:pt>
    <dgm:pt modelId="{CEDB5A81-1220-4952-ADF9-916FCFE9745D}" type="pres">
      <dgm:prSet presAssocID="{7D02E5F4-8974-41A2-BF9B-24FC7DA2AFBD}" presName="sibTrans" presStyleCnt="0"/>
      <dgm:spPr/>
    </dgm:pt>
    <dgm:pt modelId="{96509760-290E-4A2A-8EF3-D026316AA6BE}" type="pres">
      <dgm:prSet presAssocID="{9EF586D2-8337-40AF-80F3-FECAE66D097A}" presName="compNode" presStyleCnt="0"/>
      <dgm:spPr/>
    </dgm:pt>
    <dgm:pt modelId="{8607CB5C-13B2-43C4-B36B-EAB23703B5BC}" type="pres">
      <dgm:prSet presAssocID="{9EF586D2-8337-40AF-80F3-FECAE66D09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49D4A64-20DE-4E67-AA1C-EBDED1893FAA}" type="pres">
      <dgm:prSet presAssocID="{9EF586D2-8337-40AF-80F3-FECAE66D097A}" presName="spaceRect" presStyleCnt="0"/>
      <dgm:spPr/>
    </dgm:pt>
    <dgm:pt modelId="{C3C60C86-2218-480F-97CD-152A2B3AC96E}" type="pres">
      <dgm:prSet presAssocID="{9EF586D2-8337-40AF-80F3-FECAE66D097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BF2F63F-30FA-4391-84BC-2D22EE842289}" srcId="{C2D75804-EC94-4771-9F5F-CB4FF132D59C}" destId="{9A3D1ABE-0ED9-4E7C-BC04-4F4A8641B35F}" srcOrd="0" destOrd="0" parTransId="{1EE7817A-F8B1-4722-8CB2-30FBE1E424FC}" sibTransId="{E50906CB-203D-44C2-8906-A95A5A864BB7}"/>
    <dgm:cxn modelId="{E60CEB5F-22D1-4747-92B9-FC1A6607E260}" type="presOf" srcId="{9EF586D2-8337-40AF-80F3-FECAE66D097A}" destId="{C3C60C86-2218-480F-97CD-152A2B3AC96E}" srcOrd="0" destOrd="0" presId="urn:microsoft.com/office/officeart/2018/2/layout/IconLabelList"/>
    <dgm:cxn modelId="{C5A7FCAE-0F5C-4F4A-AF2F-8491C7D2DF4D}" type="presOf" srcId="{79129CB5-B75F-41EC-B30C-CCE13031F30D}" destId="{66348FA1-AD78-46B6-9E26-69AF1581BA96}" srcOrd="0" destOrd="0" presId="urn:microsoft.com/office/officeart/2018/2/layout/IconLabelList"/>
    <dgm:cxn modelId="{9E51C5B6-4C0B-4C92-9FA4-52F5728759A6}" srcId="{C2D75804-EC94-4771-9F5F-CB4FF132D59C}" destId="{79129CB5-B75F-41EC-B30C-CCE13031F30D}" srcOrd="1" destOrd="0" parTransId="{B03B4D76-F284-4C60-9609-16BD1A3896F6}" sibTransId="{7D02E5F4-8974-41A2-BF9B-24FC7DA2AFBD}"/>
    <dgm:cxn modelId="{6EDDF5C8-59FB-43F4-A1F7-D097EA2B6933}" type="presOf" srcId="{C2D75804-EC94-4771-9F5F-CB4FF132D59C}" destId="{34267431-21E5-4578-9FC8-1744705D11B6}" srcOrd="0" destOrd="0" presId="urn:microsoft.com/office/officeart/2018/2/layout/IconLabelList"/>
    <dgm:cxn modelId="{806F72EE-40BA-4C14-BB68-2455C6CF633C}" type="presOf" srcId="{9A3D1ABE-0ED9-4E7C-BC04-4F4A8641B35F}" destId="{A2017F85-637F-4A1B-8570-2C23D69D69A8}" srcOrd="0" destOrd="0" presId="urn:microsoft.com/office/officeart/2018/2/layout/IconLabelList"/>
    <dgm:cxn modelId="{45CC7DF6-40E1-4AF4-BE41-00CB06280FE2}" srcId="{C2D75804-EC94-4771-9F5F-CB4FF132D59C}" destId="{9EF586D2-8337-40AF-80F3-FECAE66D097A}" srcOrd="2" destOrd="0" parTransId="{30916DC5-E320-46F2-99F3-45EEBA8CC5D5}" sibTransId="{773B4419-8AF9-403C-8082-8D9C810883E7}"/>
    <dgm:cxn modelId="{814BA818-017F-459B-B7E1-71B56844224C}" type="presParOf" srcId="{34267431-21E5-4578-9FC8-1744705D11B6}" destId="{8912F19E-67B8-4E46-8C26-30AF97271362}" srcOrd="0" destOrd="0" presId="urn:microsoft.com/office/officeart/2018/2/layout/IconLabelList"/>
    <dgm:cxn modelId="{70B0950D-3660-4243-BBCD-EF6516A72E04}" type="presParOf" srcId="{8912F19E-67B8-4E46-8C26-30AF97271362}" destId="{0D0EF18A-9A97-4DAE-B145-3F68509261DD}" srcOrd="0" destOrd="0" presId="urn:microsoft.com/office/officeart/2018/2/layout/IconLabelList"/>
    <dgm:cxn modelId="{2254C324-F0E7-420C-89BA-A445C5074869}" type="presParOf" srcId="{8912F19E-67B8-4E46-8C26-30AF97271362}" destId="{C6F56BB1-70CA-4472-9AAE-3DAF2FE1D86B}" srcOrd="1" destOrd="0" presId="urn:microsoft.com/office/officeart/2018/2/layout/IconLabelList"/>
    <dgm:cxn modelId="{3B835CFA-F2A9-4F79-A776-34234DD8DAF9}" type="presParOf" srcId="{8912F19E-67B8-4E46-8C26-30AF97271362}" destId="{A2017F85-637F-4A1B-8570-2C23D69D69A8}" srcOrd="2" destOrd="0" presId="urn:microsoft.com/office/officeart/2018/2/layout/IconLabelList"/>
    <dgm:cxn modelId="{E17214E7-B397-4BBC-8B9C-55896B33A3C3}" type="presParOf" srcId="{34267431-21E5-4578-9FC8-1744705D11B6}" destId="{92261F22-D7A6-4F87-BDB3-2E8BE962AABD}" srcOrd="1" destOrd="0" presId="urn:microsoft.com/office/officeart/2018/2/layout/IconLabelList"/>
    <dgm:cxn modelId="{26A4197E-F901-4710-993F-7516056A9B85}" type="presParOf" srcId="{34267431-21E5-4578-9FC8-1744705D11B6}" destId="{1A19B7EB-A4C1-48E4-A3B3-9956B5BE0F44}" srcOrd="2" destOrd="0" presId="urn:microsoft.com/office/officeart/2018/2/layout/IconLabelList"/>
    <dgm:cxn modelId="{CFCE52F8-528E-45E4-BC94-785F675267B0}" type="presParOf" srcId="{1A19B7EB-A4C1-48E4-A3B3-9956B5BE0F44}" destId="{55BB9A22-457E-496D-845F-DE69F77D0219}" srcOrd="0" destOrd="0" presId="urn:microsoft.com/office/officeart/2018/2/layout/IconLabelList"/>
    <dgm:cxn modelId="{CA6D2A26-DA62-4B5B-8920-FC404CB7B79C}" type="presParOf" srcId="{1A19B7EB-A4C1-48E4-A3B3-9956B5BE0F44}" destId="{C7B826A8-2E85-4464-95DF-736341CB7C93}" srcOrd="1" destOrd="0" presId="urn:microsoft.com/office/officeart/2018/2/layout/IconLabelList"/>
    <dgm:cxn modelId="{30D1BAB5-20BF-473A-A172-F270F610E24A}" type="presParOf" srcId="{1A19B7EB-A4C1-48E4-A3B3-9956B5BE0F44}" destId="{66348FA1-AD78-46B6-9E26-69AF1581BA96}" srcOrd="2" destOrd="0" presId="urn:microsoft.com/office/officeart/2018/2/layout/IconLabelList"/>
    <dgm:cxn modelId="{83E4549C-B6B2-40E0-9BF8-B41B3B6DF8CB}" type="presParOf" srcId="{34267431-21E5-4578-9FC8-1744705D11B6}" destId="{CEDB5A81-1220-4952-ADF9-916FCFE9745D}" srcOrd="3" destOrd="0" presId="urn:microsoft.com/office/officeart/2018/2/layout/IconLabelList"/>
    <dgm:cxn modelId="{E76D3634-B2CB-439C-9C2E-052A8C06FFE3}" type="presParOf" srcId="{34267431-21E5-4578-9FC8-1744705D11B6}" destId="{96509760-290E-4A2A-8EF3-D026316AA6BE}" srcOrd="4" destOrd="0" presId="urn:microsoft.com/office/officeart/2018/2/layout/IconLabelList"/>
    <dgm:cxn modelId="{5495FD22-A083-4A66-808B-F2FD22E5DC30}" type="presParOf" srcId="{96509760-290E-4A2A-8EF3-D026316AA6BE}" destId="{8607CB5C-13B2-43C4-B36B-EAB23703B5BC}" srcOrd="0" destOrd="0" presId="urn:microsoft.com/office/officeart/2018/2/layout/IconLabelList"/>
    <dgm:cxn modelId="{0E1125A1-35ED-4AB2-B161-2C5AE2EA7A3B}" type="presParOf" srcId="{96509760-290E-4A2A-8EF3-D026316AA6BE}" destId="{049D4A64-20DE-4E67-AA1C-EBDED1893FAA}" srcOrd="1" destOrd="0" presId="urn:microsoft.com/office/officeart/2018/2/layout/IconLabelList"/>
    <dgm:cxn modelId="{3E366CB2-8BF8-456C-9457-05A06C1CE3B5}" type="presParOf" srcId="{96509760-290E-4A2A-8EF3-D026316AA6BE}" destId="{C3C60C86-2218-480F-97CD-152A2B3AC96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D4896D-A385-473D-9B38-3EA7E629F0B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CCFF2BDE-9A02-4C20-AF44-19A48E06AC3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Self-collected data from the Carla Simulation</a:t>
          </a:r>
        </a:p>
      </dgm:t>
    </dgm:pt>
    <dgm:pt modelId="{B45CED12-CAAF-4B71-8B0E-66410948101C}" type="parTrans" cxnId="{A6C4DBE0-E94C-4DF4-86FD-33997003025A}">
      <dgm:prSet/>
      <dgm:spPr/>
      <dgm:t>
        <a:bodyPr/>
        <a:lstStyle/>
        <a:p>
          <a:endParaRPr lang="en-US"/>
        </a:p>
      </dgm:t>
    </dgm:pt>
    <dgm:pt modelId="{D8B83B21-D279-4678-A076-D67418857562}" type="sibTrans" cxnId="{A6C4DBE0-E94C-4DF4-86FD-33997003025A}">
      <dgm:prSet/>
      <dgm:spPr/>
      <dgm:t>
        <a:bodyPr/>
        <a:lstStyle/>
        <a:p>
          <a:endParaRPr lang="en-US"/>
        </a:p>
      </dgm:t>
    </dgm:pt>
    <dgm:pt modelId="{59D37303-B97F-4420-B234-7EF7F2CB3F3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Training Data</a:t>
          </a:r>
        </a:p>
      </dgm:t>
    </dgm:pt>
    <dgm:pt modelId="{B6AFE5F3-FBA4-49CB-9C40-E9B16FFDD19C}" type="parTrans" cxnId="{F21A64F9-4660-42B6-B3F7-B5DC79867127}">
      <dgm:prSet/>
      <dgm:spPr/>
      <dgm:t>
        <a:bodyPr/>
        <a:lstStyle/>
        <a:p>
          <a:endParaRPr lang="en-US"/>
        </a:p>
      </dgm:t>
    </dgm:pt>
    <dgm:pt modelId="{AD371BD9-A10A-4A35-A04E-79CADBC596ED}" type="sibTrans" cxnId="{F21A64F9-4660-42B6-B3F7-B5DC79867127}">
      <dgm:prSet/>
      <dgm:spPr/>
      <dgm:t>
        <a:bodyPr/>
        <a:lstStyle/>
        <a:p>
          <a:endParaRPr lang="en-US"/>
        </a:p>
      </dgm:t>
    </dgm:pt>
    <dgm:pt modelId="{B2A006A5-16D3-4721-AA4D-880F7EA776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Total Images: 904</a:t>
          </a:r>
        </a:p>
        <a:p>
          <a:pPr>
            <a:lnSpc>
              <a:spcPct val="100000"/>
            </a:lnSpc>
          </a:pPr>
          <a:r>
            <a:rPr lang="en-US" sz="1800" dirty="0"/>
            <a:t>30MPH: 446</a:t>
          </a:r>
        </a:p>
      </dgm:t>
    </dgm:pt>
    <dgm:pt modelId="{C23C7F0D-B2DC-494F-904D-3CF83C944C28}" type="parTrans" cxnId="{F86BE332-4FDD-4C30-9A88-1E1AB997E501}">
      <dgm:prSet/>
      <dgm:spPr/>
      <dgm:t>
        <a:bodyPr/>
        <a:lstStyle/>
        <a:p>
          <a:endParaRPr lang="en-US"/>
        </a:p>
      </dgm:t>
    </dgm:pt>
    <dgm:pt modelId="{315FCBD7-363F-48E0-A9CD-6CCF2E22037F}" type="sibTrans" cxnId="{F86BE332-4FDD-4C30-9A88-1E1AB997E501}">
      <dgm:prSet/>
      <dgm:spPr/>
      <dgm:t>
        <a:bodyPr/>
        <a:lstStyle/>
        <a:p>
          <a:endParaRPr lang="en-US"/>
        </a:p>
      </dgm:t>
    </dgm:pt>
    <dgm:pt modelId="{46C008E0-109E-4D10-976A-321EF29DCB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60MPH: 282</a:t>
          </a:r>
        </a:p>
      </dgm:t>
    </dgm:pt>
    <dgm:pt modelId="{0DE64968-E50C-461E-BAA2-EBA77B3021CE}" type="parTrans" cxnId="{4E37FE6D-BB4D-48D6-9D88-0B02A3A7EDBF}">
      <dgm:prSet/>
      <dgm:spPr/>
      <dgm:t>
        <a:bodyPr/>
        <a:lstStyle/>
        <a:p>
          <a:endParaRPr lang="en-US"/>
        </a:p>
      </dgm:t>
    </dgm:pt>
    <dgm:pt modelId="{DE97597D-CCAD-4192-B8E1-86765CC3C165}" type="sibTrans" cxnId="{4E37FE6D-BB4D-48D6-9D88-0B02A3A7EDBF}">
      <dgm:prSet/>
      <dgm:spPr/>
      <dgm:t>
        <a:bodyPr/>
        <a:lstStyle/>
        <a:p>
          <a:endParaRPr lang="en-US"/>
        </a:p>
      </dgm:t>
    </dgm:pt>
    <dgm:pt modelId="{5EF5A302-0EFD-4FBC-8E08-A28A27C09E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90MPH: 176</a:t>
          </a:r>
        </a:p>
      </dgm:t>
    </dgm:pt>
    <dgm:pt modelId="{06B37593-764E-4E09-8185-559EAD6843BB}" type="parTrans" cxnId="{0AF9D793-86F4-476F-B771-BDF3FA6CA18A}">
      <dgm:prSet/>
      <dgm:spPr/>
      <dgm:t>
        <a:bodyPr/>
        <a:lstStyle/>
        <a:p>
          <a:endParaRPr lang="en-US"/>
        </a:p>
      </dgm:t>
    </dgm:pt>
    <dgm:pt modelId="{B64E9262-7EB7-446A-805C-3B80755CB058}" type="sibTrans" cxnId="{0AF9D793-86F4-476F-B771-BDF3FA6CA18A}">
      <dgm:prSet/>
      <dgm:spPr/>
      <dgm:t>
        <a:bodyPr/>
        <a:lstStyle/>
        <a:p>
          <a:endParaRPr lang="en-US"/>
        </a:p>
      </dgm:t>
    </dgm:pt>
    <dgm:pt modelId="{E4AFAD09-0461-4875-9E28-2DDA46FFAAC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4 Weather Conditions:</a:t>
          </a:r>
        </a:p>
      </dgm:t>
    </dgm:pt>
    <dgm:pt modelId="{D5F50FE6-1F32-43B5-8033-D49886EF597B}" type="parTrans" cxnId="{D42FCF84-5650-47E4-92B6-EC732A9765E1}">
      <dgm:prSet/>
      <dgm:spPr/>
      <dgm:t>
        <a:bodyPr/>
        <a:lstStyle/>
        <a:p>
          <a:endParaRPr lang="en-US"/>
        </a:p>
      </dgm:t>
    </dgm:pt>
    <dgm:pt modelId="{54BA0B9A-6366-4396-B239-037C2981DAB3}" type="sibTrans" cxnId="{D42FCF84-5650-47E4-92B6-EC732A9765E1}">
      <dgm:prSet/>
      <dgm:spPr/>
      <dgm:t>
        <a:bodyPr/>
        <a:lstStyle/>
        <a:p>
          <a:endParaRPr lang="en-US"/>
        </a:p>
      </dgm:t>
    </dgm:pt>
    <dgm:pt modelId="{68C71184-618A-4ECA-B86F-9A25EB40613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0" i="0" u="none" dirty="0" err="1"/>
            <a:t>MidRainyNoon</a:t>
          </a:r>
          <a:endParaRPr lang="en-US" sz="1800" dirty="0"/>
        </a:p>
      </dgm:t>
    </dgm:pt>
    <dgm:pt modelId="{7E988F09-9AFF-44A7-B4DB-CF16684D25DD}" type="parTrans" cxnId="{346A7694-5009-4164-ADD7-0196A1EA83C3}">
      <dgm:prSet/>
      <dgm:spPr/>
      <dgm:t>
        <a:bodyPr/>
        <a:lstStyle/>
        <a:p>
          <a:endParaRPr lang="en-US"/>
        </a:p>
      </dgm:t>
    </dgm:pt>
    <dgm:pt modelId="{2BB6A3B7-A6E8-479E-9892-91B2B5A84B0A}" type="sibTrans" cxnId="{346A7694-5009-4164-ADD7-0196A1EA83C3}">
      <dgm:prSet/>
      <dgm:spPr/>
      <dgm:t>
        <a:bodyPr/>
        <a:lstStyle/>
        <a:p>
          <a:endParaRPr lang="en-US"/>
        </a:p>
      </dgm:t>
    </dgm:pt>
    <dgm:pt modelId="{B7A6D4BC-126A-41E7-8107-CE791000A0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Cloudy Evening</a:t>
          </a:r>
        </a:p>
      </dgm:t>
    </dgm:pt>
    <dgm:pt modelId="{8000AAF8-43E4-4D49-9760-764F8193131E}" type="parTrans" cxnId="{082E3C3E-66CC-4304-A397-A5971C7FE199}">
      <dgm:prSet/>
      <dgm:spPr/>
      <dgm:t>
        <a:bodyPr/>
        <a:lstStyle/>
        <a:p>
          <a:endParaRPr lang="en-US"/>
        </a:p>
      </dgm:t>
    </dgm:pt>
    <dgm:pt modelId="{1DA38FC4-F0DA-4234-8753-03A34E2EACCB}" type="sibTrans" cxnId="{082E3C3E-66CC-4304-A397-A5971C7FE199}">
      <dgm:prSet/>
      <dgm:spPr/>
      <dgm:t>
        <a:bodyPr/>
        <a:lstStyle/>
        <a:p>
          <a:endParaRPr lang="en-US"/>
        </a:p>
      </dgm:t>
    </dgm:pt>
    <dgm:pt modelId="{E9738771-F457-4276-9FEC-6DD1FD887F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Clear Sunset</a:t>
          </a:r>
        </a:p>
      </dgm:t>
    </dgm:pt>
    <dgm:pt modelId="{4638EE94-E98C-4D14-A5B8-E4E1EA8A4C25}" type="parTrans" cxnId="{4F0A75F9-4E53-4562-8C22-3040B6415E14}">
      <dgm:prSet/>
      <dgm:spPr/>
      <dgm:t>
        <a:bodyPr/>
        <a:lstStyle/>
        <a:p>
          <a:endParaRPr lang="en-US"/>
        </a:p>
      </dgm:t>
    </dgm:pt>
    <dgm:pt modelId="{D2B7BB64-E935-4C7B-AD8D-3C3D82416643}" type="sibTrans" cxnId="{4F0A75F9-4E53-4562-8C22-3040B6415E14}">
      <dgm:prSet/>
      <dgm:spPr/>
      <dgm:t>
        <a:bodyPr/>
        <a:lstStyle/>
        <a:p>
          <a:endParaRPr lang="en-US"/>
        </a:p>
      </dgm:t>
    </dgm:pt>
    <dgm:pt modelId="{B9DA9205-F10F-4183-AF25-CEFA010822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Clear Noon</a:t>
          </a:r>
        </a:p>
      </dgm:t>
    </dgm:pt>
    <dgm:pt modelId="{47E7FC82-4F8D-4DF0-9454-E1EAFAE4326A}" type="parTrans" cxnId="{BC16EC80-A0A4-433B-9CF0-ADE3621361FA}">
      <dgm:prSet/>
      <dgm:spPr/>
      <dgm:t>
        <a:bodyPr/>
        <a:lstStyle/>
        <a:p>
          <a:endParaRPr lang="en-US"/>
        </a:p>
      </dgm:t>
    </dgm:pt>
    <dgm:pt modelId="{D0BA236A-AE0D-46C8-B41C-C3F4BF9C3721}" type="sibTrans" cxnId="{BC16EC80-A0A4-433B-9CF0-ADE3621361FA}">
      <dgm:prSet/>
      <dgm:spPr/>
      <dgm:t>
        <a:bodyPr/>
        <a:lstStyle/>
        <a:p>
          <a:endParaRPr lang="en-US"/>
        </a:p>
      </dgm:t>
    </dgm:pt>
    <dgm:pt modelId="{1231845A-8079-4CB0-A701-C4F635CEAAE4}" type="pres">
      <dgm:prSet presAssocID="{10D4896D-A385-473D-9B38-3EA7E629F0B3}" presName="root" presStyleCnt="0">
        <dgm:presLayoutVars>
          <dgm:dir/>
          <dgm:resizeHandles val="exact"/>
        </dgm:presLayoutVars>
      </dgm:prSet>
      <dgm:spPr/>
    </dgm:pt>
    <dgm:pt modelId="{D3C1AD6E-F480-4E63-A66B-DC222E32E3E7}" type="pres">
      <dgm:prSet presAssocID="{CCFF2BDE-9A02-4C20-AF44-19A48E06AC3C}" presName="compNode" presStyleCnt="0"/>
      <dgm:spPr/>
    </dgm:pt>
    <dgm:pt modelId="{39214AD4-9F95-472E-B75C-E9ED56FD2528}" type="pres">
      <dgm:prSet presAssocID="{CCFF2BDE-9A02-4C20-AF44-19A48E06AC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9E0B5529-8CFF-4D92-989E-FFA716FA64A7}" type="pres">
      <dgm:prSet presAssocID="{CCFF2BDE-9A02-4C20-AF44-19A48E06AC3C}" presName="iconSpace" presStyleCnt="0"/>
      <dgm:spPr/>
    </dgm:pt>
    <dgm:pt modelId="{7F8513A0-1EAB-482E-B0EC-E5A2DA9B529E}" type="pres">
      <dgm:prSet presAssocID="{CCFF2BDE-9A02-4C20-AF44-19A48E06AC3C}" presName="parTx" presStyleLbl="revTx" presStyleIdx="0" presStyleCnt="6">
        <dgm:presLayoutVars>
          <dgm:chMax val="0"/>
          <dgm:chPref val="0"/>
        </dgm:presLayoutVars>
      </dgm:prSet>
      <dgm:spPr/>
    </dgm:pt>
    <dgm:pt modelId="{82C77537-935D-4A65-A3CE-E8010D38589D}" type="pres">
      <dgm:prSet presAssocID="{CCFF2BDE-9A02-4C20-AF44-19A48E06AC3C}" presName="txSpace" presStyleCnt="0"/>
      <dgm:spPr/>
    </dgm:pt>
    <dgm:pt modelId="{72A17FE3-C8E0-4EBF-A684-91BC6663D7B9}" type="pres">
      <dgm:prSet presAssocID="{CCFF2BDE-9A02-4C20-AF44-19A48E06AC3C}" presName="desTx" presStyleLbl="revTx" presStyleIdx="1" presStyleCnt="6">
        <dgm:presLayoutVars/>
      </dgm:prSet>
      <dgm:spPr/>
    </dgm:pt>
    <dgm:pt modelId="{6537D983-57CA-4B85-BA09-E1E796DF1B1D}" type="pres">
      <dgm:prSet presAssocID="{D8B83B21-D279-4678-A076-D67418857562}" presName="sibTrans" presStyleCnt="0"/>
      <dgm:spPr/>
    </dgm:pt>
    <dgm:pt modelId="{297B6975-FD65-4DF4-9365-221EB96728F0}" type="pres">
      <dgm:prSet presAssocID="{59D37303-B97F-4420-B234-7EF7F2CB3F37}" presName="compNode" presStyleCnt="0"/>
      <dgm:spPr/>
    </dgm:pt>
    <dgm:pt modelId="{354E0499-B3F3-40CD-93E9-3192DAD5F1BE}" type="pres">
      <dgm:prSet presAssocID="{59D37303-B97F-4420-B234-7EF7F2CB3F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805FEF53-0E2F-4163-98B4-1A8402DA7B98}" type="pres">
      <dgm:prSet presAssocID="{59D37303-B97F-4420-B234-7EF7F2CB3F37}" presName="iconSpace" presStyleCnt="0"/>
      <dgm:spPr/>
    </dgm:pt>
    <dgm:pt modelId="{36499FDC-36B7-479F-B83C-8AC30E7B95E9}" type="pres">
      <dgm:prSet presAssocID="{59D37303-B97F-4420-B234-7EF7F2CB3F37}" presName="parTx" presStyleLbl="revTx" presStyleIdx="2" presStyleCnt="6">
        <dgm:presLayoutVars>
          <dgm:chMax val="0"/>
          <dgm:chPref val="0"/>
        </dgm:presLayoutVars>
      </dgm:prSet>
      <dgm:spPr/>
    </dgm:pt>
    <dgm:pt modelId="{468CB0F5-1D85-433B-9CF1-336CE8222821}" type="pres">
      <dgm:prSet presAssocID="{59D37303-B97F-4420-B234-7EF7F2CB3F37}" presName="txSpace" presStyleCnt="0"/>
      <dgm:spPr/>
    </dgm:pt>
    <dgm:pt modelId="{83F64A60-B9D5-4F70-9414-DA73684D7A20}" type="pres">
      <dgm:prSet presAssocID="{59D37303-B97F-4420-B234-7EF7F2CB3F37}" presName="desTx" presStyleLbl="revTx" presStyleIdx="3" presStyleCnt="6">
        <dgm:presLayoutVars/>
      </dgm:prSet>
      <dgm:spPr/>
    </dgm:pt>
    <dgm:pt modelId="{A3782627-45E7-4527-B89E-7D08B2025C88}" type="pres">
      <dgm:prSet presAssocID="{AD371BD9-A10A-4A35-A04E-79CADBC596ED}" presName="sibTrans" presStyleCnt="0"/>
      <dgm:spPr/>
    </dgm:pt>
    <dgm:pt modelId="{A2576872-7F7A-4E44-9350-6DD3273FA63A}" type="pres">
      <dgm:prSet presAssocID="{E4AFAD09-0461-4875-9E28-2DDA46FFAAC5}" presName="compNode" presStyleCnt="0"/>
      <dgm:spPr/>
    </dgm:pt>
    <dgm:pt modelId="{796EF188-FFCE-42E0-B81D-C41044309109}" type="pres">
      <dgm:prSet presAssocID="{E4AFAD09-0461-4875-9E28-2DDA46FFAA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6F67327E-8D41-40EE-8BDD-56C5A062BC5C}" type="pres">
      <dgm:prSet presAssocID="{E4AFAD09-0461-4875-9E28-2DDA46FFAAC5}" presName="iconSpace" presStyleCnt="0"/>
      <dgm:spPr/>
    </dgm:pt>
    <dgm:pt modelId="{7302B94C-5007-4011-A36C-E94052B7D8F5}" type="pres">
      <dgm:prSet presAssocID="{E4AFAD09-0461-4875-9E28-2DDA46FFAAC5}" presName="parTx" presStyleLbl="revTx" presStyleIdx="4" presStyleCnt="6">
        <dgm:presLayoutVars>
          <dgm:chMax val="0"/>
          <dgm:chPref val="0"/>
        </dgm:presLayoutVars>
      </dgm:prSet>
      <dgm:spPr/>
    </dgm:pt>
    <dgm:pt modelId="{46F25061-5664-4C4C-9C49-B3CF3D34F924}" type="pres">
      <dgm:prSet presAssocID="{E4AFAD09-0461-4875-9E28-2DDA46FFAAC5}" presName="txSpace" presStyleCnt="0"/>
      <dgm:spPr/>
    </dgm:pt>
    <dgm:pt modelId="{D9A59DC1-5BFC-4B68-8B88-046B932013AA}" type="pres">
      <dgm:prSet presAssocID="{E4AFAD09-0461-4875-9E28-2DDA46FFAAC5}" presName="desTx" presStyleLbl="revTx" presStyleIdx="5" presStyleCnt="6">
        <dgm:presLayoutVars/>
      </dgm:prSet>
      <dgm:spPr/>
    </dgm:pt>
  </dgm:ptLst>
  <dgm:cxnLst>
    <dgm:cxn modelId="{0444370C-BDE8-4A89-B7AC-027FC40AA887}" type="presOf" srcId="{59D37303-B97F-4420-B234-7EF7F2CB3F37}" destId="{36499FDC-36B7-479F-B83C-8AC30E7B95E9}" srcOrd="0" destOrd="0" presId="urn:microsoft.com/office/officeart/2018/5/layout/CenteredIconLabelDescriptionList"/>
    <dgm:cxn modelId="{C2AA861E-C9C2-4BCF-9F90-2F3A2519DE1A}" type="presOf" srcId="{46C008E0-109E-4D10-976A-321EF29DCBE8}" destId="{83F64A60-B9D5-4F70-9414-DA73684D7A20}" srcOrd="0" destOrd="1" presId="urn:microsoft.com/office/officeart/2018/5/layout/CenteredIconLabelDescriptionList"/>
    <dgm:cxn modelId="{F86BE332-4FDD-4C30-9A88-1E1AB997E501}" srcId="{59D37303-B97F-4420-B234-7EF7F2CB3F37}" destId="{B2A006A5-16D3-4721-AA4D-880F7EA776E2}" srcOrd="0" destOrd="0" parTransId="{C23C7F0D-B2DC-494F-904D-3CF83C944C28}" sibTransId="{315FCBD7-363F-48E0-A9CD-6CCF2E22037F}"/>
    <dgm:cxn modelId="{9D20A33C-AE6C-4FCE-8C24-08105A101D6C}" type="presOf" srcId="{E9738771-F457-4276-9FEC-6DD1FD887F94}" destId="{D9A59DC1-5BFC-4B68-8B88-046B932013AA}" srcOrd="0" destOrd="2" presId="urn:microsoft.com/office/officeart/2018/5/layout/CenteredIconLabelDescriptionList"/>
    <dgm:cxn modelId="{082E3C3E-66CC-4304-A397-A5971C7FE199}" srcId="{E4AFAD09-0461-4875-9E28-2DDA46FFAAC5}" destId="{B7A6D4BC-126A-41E7-8107-CE791000A026}" srcOrd="1" destOrd="0" parTransId="{8000AAF8-43E4-4D49-9760-764F8193131E}" sibTransId="{1DA38FC4-F0DA-4234-8753-03A34E2EACCB}"/>
    <dgm:cxn modelId="{FBD70860-1F5B-40E1-890E-73391B6C2434}" type="presOf" srcId="{5EF5A302-0EFD-4FBC-8E08-A28A27C09EAA}" destId="{83F64A60-B9D5-4F70-9414-DA73684D7A20}" srcOrd="0" destOrd="2" presId="urn:microsoft.com/office/officeart/2018/5/layout/CenteredIconLabelDescriptionList"/>
    <dgm:cxn modelId="{4E37FE6D-BB4D-48D6-9D88-0B02A3A7EDBF}" srcId="{59D37303-B97F-4420-B234-7EF7F2CB3F37}" destId="{46C008E0-109E-4D10-976A-321EF29DCBE8}" srcOrd="1" destOrd="0" parTransId="{0DE64968-E50C-461E-BAA2-EBA77B3021CE}" sibTransId="{DE97597D-CCAD-4192-B8E1-86765CC3C165}"/>
    <dgm:cxn modelId="{BC16EC80-A0A4-433B-9CF0-ADE3621361FA}" srcId="{E4AFAD09-0461-4875-9E28-2DDA46FFAAC5}" destId="{B9DA9205-F10F-4183-AF25-CEFA010822D9}" srcOrd="3" destOrd="0" parTransId="{47E7FC82-4F8D-4DF0-9454-E1EAFAE4326A}" sibTransId="{D0BA236A-AE0D-46C8-B41C-C3F4BF9C3721}"/>
    <dgm:cxn modelId="{D42FCF84-5650-47E4-92B6-EC732A9765E1}" srcId="{10D4896D-A385-473D-9B38-3EA7E629F0B3}" destId="{E4AFAD09-0461-4875-9E28-2DDA46FFAAC5}" srcOrd="2" destOrd="0" parTransId="{D5F50FE6-1F32-43B5-8033-D49886EF597B}" sibTransId="{54BA0B9A-6366-4396-B239-037C2981DAB3}"/>
    <dgm:cxn modelId="{1517CE90-CD31-481F-8B94-0E999744703D}" type="presOf" srcId="{68C71184-618A-4ECA-B86F-9A25EB406134}" destId="{D9A59DC1-5BFC-4B68-8B88-046B932013AA}" srcOrd="0" destOrd="0" presId="urn:microsoft.com/office/officeart/2018/5/layout/CenteredIconLabelDescriptionList"/>
    <dgm:cxn modelId="{42E7ED90-E40B-4FF4-BCD8-530274933910}" type="presOf" srcId="{B9DA9205-F10F-4183-AF25-CEFA010822D9}" destId="{D9A59DC1-5BFC-4B68-8B88-046B932013AA}" srcOrd="0" destOrd="3" presId="urn:microsoft.com/office/officeart/2018/5/layout/CenteredIconLabelDescriptionList"/>
    <dgm:cxn modelId="{0AF9D793-86F4-476F-B771-BDF3FA6CA18A}" srcId="{59D37303-B97F-4420-B234-7EF7F2CB3F37}" destId="{5EF5A302-0EFD-4FBC-8E08-A28A27C09EAA}" srcOrd="2" destOrd="0" parTransId="{06B37593-764E-4E09-8185-559EAD6843BB}" sibTransId="{B64E9262-7EB7-446A-805C-3B80755CB058}"/>
    <dgm:cxn modelId="{346A7694-5009-4164-ADD7-0196A1EA83C3}" srcId="{E4AFAD09-0461-4875-9E28-2DDA46FFAAC5}" destId="{68C71184-618A-4ECA-B86F-9A25EB406134}" srcOrd="0" destOrd="0" parTransId="{7E988F09-9AFF-44A7-B4DB-CF16684D25DD}" sibTransId="{2BB6A3B7-A6E8-479E-9892-91B2B5A84B0A}"/>
    <dgm:cxn modelId="{12DE6B9A-9BC1-408B-A0D3-571EFC81A92C}" type="presOf" srcId="{E4AFAD09-0461-4875-9E28-2DDA46FFAAC5}" destId="{7302B94C-5007-4011-A36C-E94052B7D8F5}" srcOrd="0" destOrd="0" presId="urn:microsoft.com/office/officeart/2018/5/layout/CenteredIconLabelDescriptionList"/>
    <dgm:cxn modelId="{CCDE0FB9-9B21-4461-B298-467CC438A5BB}" type="presOf" srcId="{CCFF2BDE-9A02-4C20-AF44-19A48E06AC3C}" destId="{7F8513A0-1EAB-482E-B0EC-E5A2DA9B529E}" srcOrd="0" destOrd="0" presId="urn:microsoft.com/office/officeart/2018/5/layout/CenteredIconLabelDescriptionList"/>
    <dgm:cxn modelId="{B4696CC4-8E08-446C-ABBC-B454A327EE91}" type="presOf" srcId="{B2A006A5-16D3-4721-AA4D-880F7EA776E2}" destId="{83F64A60-B9D5-4F70-9414-DA73684D7A20}" srcOrd="0" destOrd="0" presId="urn:microsoft.com/office/officeart/2018/5/layout/CenteredIconLabelDescriptionList"/>
    <dgm:cxn modelId="{C8ECA4D8-767D-413F-B0B8-33F6BD09849C}" type="presOf" srcId="{B7A6D4BC-126A-41E7-8107-CE791000A026}" destId="{D9A59DC1-5BFC-4B68-8B88-046B932013AA}" srcOrd="0" destOrd="1" presId="urn:microsoft.com/office/officeart/2018/5/layout/CenteredIconLabelDescriptionList"/>
    <dgm:cxn modelId="{56C941DE-2CCF-42DD-BE38-38B74509F5C7}" type="presOf" srcId="{10D4896D-A385-473D-9B38-3EA7E629F0B3}" destId="{1231845A-8079-4CB0-A701-C4F635CEAAE4}" srcOrd="0" destOrd="0" presId="urn:microsoft.com/office/officeart/2018/5/layout/CenteredIconLabelDescriptionList"/>
    <dgm:cxn modelId="{A6C4DBE0-E94C-4DF4-86FD-33997003025A}" srcId="{10D4896D-A385-473D-9B38-3EA7E629F0B3}" destId="{CCFF2BDE-9A02-4C20-AF44-19A48E06AC3C}" srcOrd="0" destOrd="0" parTransId="{B45CED12-CAAF-4B71-8B0E-66410948101C}" sibTransId="{D8B83B21-D279-4678-A076-D67418857562}"/>
    <dgm:cxn modelId="{F21A64F9-4660-42B6-B3F7-B5DC79867127}" srcId="{10D4896D-A385-473D-9B38-3EA7E629F0B3}" destId="{59D37303-B97F-4420-B234-7EF7F2CB3F37}" srcOrd="1" destOrd="0" parTransId="{B6AFE5F3-FBA4-49CB-9C40-E9B16FFDD19C}" sibTransId="{AD371BD9-A10A-4A35-A04E-79CADBC596ED}"/>
    <dgm:cxn modelId="{4F0A75F9-4E53-4562-8C22-3040B6415E14}" srcId="{E4AFAD09-0461-4875-9E28-2DDA46FFAAC5}" destId="{E9738771-F457-4276-9FEC-6DD1FD887F94}" srcOrd="2" destOrd="0" parTransId="{4638EE94-E98C-4D14-A5B8-E4E1EA8A4C25}" sibTransId="{D2B7BB64-E935-4C7B-AD8D-3C3D82416643}"/>
    <dgm:cxn modelId="{58342FAE-F1D0-4A1F-8084-F2AD7045682C}" type="presParOf" srcId="{1231845A-8079-4CB0-A701-C4F635CEAAE4}" destId="{D3C1AD6E-F480-4E63-A66B-DC222E32E3E7}" srcOrd="0" destOrd="0" presId="urn:microsoft.com/office/officeart/2018/5/layout/CenteredIconLabelDescriptionList"/>
    <dgm:cxn modelId="{851A4A33-4CCB-4FF9-B203-01F6F565564C}" type="presParOf" srcId="{D3C1AD6E-F480-4E63-A66B-DC222E32E3E7}" destId="{39214AD4-9F95-472E-B75C-E9ED56FD2528}" srcOrd="0" destOrd="0" presId="urn:microsoft.com/office/officeart/2018/5/layout/CenteredIconLabelDescriptionList"/>
    <dgm:cxn modelId="{826DF909-928F-4E06-88D8-123C3C7C87C0}" type="presParOf" srcId="{D3C1AD6E-F480-4E63-A66B-DC222E32E3E7}" destId="{9E0B5529-8CFF-4D92-989E-FFA716FA64A7}" srcOrd="1" destOrd="0" presId="urn:microsoft.com/office/officeart/2018/5/layout/CenteredIconLabelDescriptionList"/>
    <dgm:cxn modelId="{B5F1D6EC-F54E-4E22-8F1B-E5F9555F5226}" type="presParOf" srcId="{D3C1AD6E-F480-4E63-A66B-DC222E32E3E7}" destId="{7F8513A0-1EAB-482E-B0EC-E5A2DA9B529E}" srcOrd="2" destOrd="0" presId="urn:microsoft.com/office/officeart/2018/5/layout/CenteredIconLabelDescriptionList"/>
    <dgm:cxn modelId="{BD5F75AA-C8AF-4A14-B25F-8EC71A9D052C}" type="presParOf" srcId="{D3C1AD6E-F480-4E63-A66B-DC222E32E3E7}" destId="{82C77537-935D-4A65-A3CE-E8010D38589D}" srcOrd="3" destOrd="0" presId="urn:microsoft.com/office/officeart/2018/5/layout/CenteredIconLabelDescriptionList"/>
    <dgm:cxn modelId="{6DE3593F-85D0-4704-8601-215AAEDA2B33}" type="presParOf" srcId="{D3C1AD6E-F480-4E63-A66B-DC222E32E3E7}" destId="{72A17FE3-C8E0-4EBF-A684-91BC6663D7B9}" srcOrd="4" destOrd="0" presId="urn:microsoft.com/office/officeart/2018/5/layout/CenteredIconLabelDescriptionList"/>
    <dgm:cxn modelId="{6993D2C2-97F8-4FAF-ABDF-F943F124C663}" type="presParOf" srcId="{1231845A-8079-4CB0-A701-C4F635CEAAE4}" destId="{6537D983-57CA-4B85-BA09-E1E796DF1B1D}" srcOrd="1" destOrd="0" presId="urn:microsoft.com/office/officeart/2018/5/layout/CenteredIconLabelDescriptionList"/>
    <dgm:cxn modelId="{40F8C4B4-0490-42FD-8DCB-96A2593A9ECD}" type="presParOf" srcId="{1231845A-8079-4CB0-A701-C4F635CEAAE4}" destId="{297B6975-FD65-4DF4-9365-221EB96728F0}" srcOrd="2" destOrd="0" presId="urn:microsoft.com/office/officeart/2018/5/layout/CenteredIconLabelDescriptionList"/>
    <dgm:cxn modelId="{481B9E79-3528-4A38-A2A9-A53E0686DD76}" type="presParOf" srcId="{297B6975-FD65-4DF4-9365-221EB96728F0}" destId="{354E0499-B3F3-40CD-93E9-3192DAD5F1BE}" srcOrd="0" destOrd="0" presId="urn:microsoft.com/office/officeart/2018/5/layout/CenteredIconLabelDescriptionList"/>
    <dgm:cxn modelId="{36CE3EFD-392D-4CD8-B120-4E985427411D}" type="presParOf" srcId="{297B6975-FD65-4DF4-9365-221EB96728F0}" destId="{805FEF53-0E2F-4163-98B4-1A8402DA7B98}" srcOrd="1" destOrd="0" presId="urn:microsoft.com/office/officeart/2018/5/layout/CenteredIconLabelDescriptionList"/>
    <dgm:cxn modelId="{E9A719C9-0809-459E-874B-246FE1BA8E48}" type="presParOf" srcId="{297B6975-FD65-4DF4-9365-221EB96728F0}" destId="{36499FDC-36B7-479F-B83C-8AC30E7B95E9}" srcOrd="2" destOrd="0" presId="urn:microsoft.com/office/officeart/2018/5/layout/CenteredIconLabelDescriptionList"/>
    <dgm:cxn modelId="{B0A64F54-1652-4CC5-A34F-D0A7A267AF9A}" type="presParOf" srcId="{297B6975-FD65-4DF4-9365-221EB96728F0}" destId="{468CB0F5-1D85-433B-9CF1-336CE8222821}" srcOrd="3" destOrd="0" presId="urn:microsoft.com/office/officeart/2018/5/layout/CenteredIconLabelDescriptionList"/>
    <dgm:cxn modelId="{909F0500-3432-4D6F-82F0-C3C0B80B9482}" type="presParOf" srcId="{297B6975-FD65-4DF4-9365-221EB96728F0}" destId="{83F64A60-B9D5-4F70-9414-DA73684D7A20}" srcOrd="4" destOrd="0" presId="urn:microsoft.com/office/officeart/2018/5/layout/CenteredIconLabelDescriptionList"/>
    <dgm:cxn modelId="{369C33AE-7A53-4582-AD5B-2C45F1A557EE}" type="presParOf" srcId="{1231845A-8079-4CB0-A701-C4F635CEAAE4}" destId="{A3782627-45E7-4527-B89E-7D08B2025C88}" srcOrd="3" destOrd="0" presId="urn:microsoft.com/office/officeart/2018/5/layout/CenteredIconLabelDescriptionList"/>
    <dgm:cxn modelId="{2ED38D91-0FA9-4EB0-BA37-F749983D9B7C}" type="presParOf" srcId="{1231845A-8079-4CB0-A701-C4F635CEAAE4}" destId="{A2576872-7F7A-4E44-9350-6DD3273FA63A}" srcOrd="4" destOrd="0" presId="urn:microsoft.com/office/officeart/2018/5/layout/CenteredIconLabelDescriptionList"/>
    <dgm:cxn modelId="{74D64062-F506-4697-9D85-7C8A575B7280}" type="presParOf" srcId="{A2576872-7F7A-4E44-9350-6DD3273FA63A}" destId="{796EF188-FFCE-42E0-B81D-C41044309109}" srcOrd="0" destOrd="0" presId="urn:microsoft.com/office/officeart/2018/5/layout/CenteredIconLabelDescriptionList"/>
    <dgm:cxn modelId="{AD5EB084-9C56-48F5-B1F2-6CC28D707688}" type="presParOf" srcId="{A2576872-7F7A-4E44-9350-6DD3273FA63A}" destId="{6F67327E-8D41-40EE-8BDD-56C5A062BC5C}" srcOrd="1" destOrd="0" presId="urn:microsoft.com/office/officeart/2018/5/layout/CenteredIconLabelDescriptionList"/>
    <dgm:cxn modelId="{DA11B6F1-9AF5-4D11-8924-9EA328DB7265}" type="presParOf" srcId="{A2576872-7F7A-4E44-9350-6DD3273FA63A}" destId="{7302B94C-5007-4011-A36C-E94052B7D8F5}" srcOrd="2" destOrd="0" presId="urn:microsoft.com/office/officeart/2018/5/layout/CenteredIconLabelDescriptionList"/>
    <dgm:cxn modelId="{50D965E8-97E2-4CAB-9689-672FB6B19F15}" type="presParOf" srcId="{A2576872-7F7A-4E44-9350-6DD3273FA63A}" destId="{46F25061-5664-4C4C-9C49-B3CF3D34F924}" srcOrd="3" destOrd="0" presId="urn:microsoft.com/office/officeart/2018/5/layout/CenteredIconLabelDescriptionList"/>
    <dgm:cxn modelId="{C99CADAB-0BA1-4DB6-9D26-CE12CAD1D465}" type="presParOf" srcId="{A2576872-7F7A-4E44-9350-6DD3273FA63A}" destId="{D9A59DC1-5BFC-4B68-8B88-046B932013A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F45942-D0C9-44F1-91D7-308069FECA49}" type="doc">
      <dgm:prSet loTypeId="urn:microsoft.com/office/officeart/2005/8/layout/hierarchy3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B76694E-79FF-41AE-87A4-F04DC1DB93B3}">
      <dgm:prSet/>
      <dgm:spPr/>
      <dgm:t>
        <a:bodyPr/>
        <a:lstStyle/>
        <a:p>
          <a:r>
            <a:rPr lang="en-US"/>
            <a:t>Hough Circle</a:t>
          </a:r>
        </a:p>
      </dgm:t>
    </dgm:pt>
    <dgm:pt modelId="{77971346-0CD6-4210-A3FF-35348459A8BE}" type="parTrans" cxnId="{2C227D0B-AC73-4356-9799-6E0BA48DA8B8}">
      <dgm:prSet/>
      <dgm:spPr/>
      <dgm:t>
        <a:bodyPr/>
        <a:lstStyle/>
        <a:p>
          <a:endParaRPr lang="en-US"/>
        </a:p>
      </dgm:t>
    </dgm:pt>
    <dgm:pt modelId="{A4C89801-6851-4F91-B04E-8931D4345F57}" type="sibTrans" cxnId="{2C227D0B-AC73-4356-9799-6E0BA48DA8B8}">
      <dgm:prSet/>
      <dgm:spPr/>
      <dgm:t>
        <a:bodyPr/>
        <a:lstStyle/>
        <a:p>
          <a:endParaRPr lang="en-US"/>
        </a:p>
      </dgm:t>
    </dgm:pt>
    <dgm:pt modelId="{C624D0C7-C4B2-49F6-AB3F-A3513C53B9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Detect any circular objects and crop the image</a:t>
          </a:r>
        </a:p>
      </dgm:t>
    </dgm:pt>
    <dgm:pt modelId="{8B303B6D-3665-49B0-BBD3-48381C1BDA18}" type="parTrans" cxnId="{2B2704DA-450A-4063-BF03-C17C0938550C}">
      <dgm:prSet/>
      <dgm:spPr/>
      <dgm:t>
        <a:bodyPr/>
        <a:lstStyle/>
        <a:p>
          <a:endParaRPr lang="en-US"/>
        </a:p>
      </dgm:t>
    </dgm:pt>
    <dgm:pt modelId="{553EC80D-F53D-42B6-B5CA-F512607C6C65}" type="sibTrans" cxnId="{2B2704DA-450A-4063-BF03-C17C0938550C}">
      <dgm:prSet/>
      <dgm:spPr/>
      <dgm:t>
        <a:bodyPr/>
        <a:lstStyle/>
        <a:p>
          <a:endParaRPr lang="en-US"/>
        </a:p>
      </dgm:t>
    </dgm:pt>
    <dgm:pt modelId="{A5E8CF56-D82A-408B-B96C-5FB760370C1B}">
      <dgm:prSet/>
      <dgm:spPr/>
      <dgm:t>
        <a:bodyPr/>
        <a:lstStyle/>
        <a:p>
          <a:r>
            <a:rPr lang="en-US"/>
            <a:t>Template Matching</a:t>
          </a:r>
        </a:p>
      </dgm:t>
    </dgm:pt>
    <dgm:pt modelId="{0F2047E3-7E01-44B6-827F-04ADB84833B0}" type="parTrans" cxnId="{9EA5D4D2-4CDD-4242-B67C-FFCD20324F5A}">
      <dgm:prSet/>
      <dgm:spPr/>
      <dgm:t>
        <a:bodyPr/>
        <a:lstStyle/>
        <a:p>
          <a:endParaRPr lang="en-US"/>
        </a:p>
      </dgm:t>
    </dgm:pt>
    <dgm:pt modelId="{59169F08-79E4-46D8-AF6D-708B2B3C55D5}" type="sibTrans" cxnId="{9EA5D4D2-4CDD-4242-B67C-FFCD20324F5A}">
      <dgm:prSet/>
      <dgm:spPr/>
      <dgm:t>
        <a:bodyPr/>
        <a:lstStyle/>
        <a:p>
          <a:endParaRPr lang="en-US"/>
        </a:p>
      </dgm:t>
    </dgm:pt>
    <dgm:pt modelId="{BEB2FC1B-0D8E-4DB8-8273-D63E7CA1B5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Filter out images if the correlation is lower than the threshold to templates of signs</a:t>
          </a:r>
        </a:p>
      </dgm:t>
    </dgm:pt>
    <dgm:pt modelId="{4A2FD1C3-D58D-47C9-9BDC-7257D8430F51}" type="parTrans" cxnId="{132E7D18-CCA8-42B4-8839-D833D56937A2}">
      <dgm:prSet/>
      <dgm:spPr/>
      <dgm:t>
        <a:bodyPr/>
        <a:lstStyle/>
        <a:p>
          <a:endParaRPr lang="en-US"/>
        </a:p>
      </dgm:t>
    </dgm:pt>
    <dgm:pt modelId="{6E2EBC1B-8D94-4AB0-8D20-558D3CE70759}" type="sibTrans" cxnId="{132E7D18-CCA8-42B4-8839-D833D56937A2}">
      <dgm:prSet/>
      <dgm:spPr/>
      <dgm:t>
        <a:bodyPr/>
        <a:lstStyle/>
        <a:p>
          <a:endParaRPr lang="en-US"/>
        </a:p>
      </dgm:t>
    </dgm:pt>
    <dgm:pt modelId="{996E1EC5-2FDD-4868-B534-33DFA5D26C33}">
      <dgm:prSet/>
      <dgm:spPr/>
      <dgm:t>
        <a:bodyPr/>
        <a:lstStyle/>
        <a:p>
          <a:r>
            <a:rPr lang="en-US" dirty="0"/>
            <a:t>SVM </a:t>
          </a:r>
        </a:p>
        <a:p>
          <a:r>
            <a:rPr lang="en-US" dirty="0"/>
            <a:t> Grid Search </a:t>
          </a:r>
        </a:p>
      </dgm:t>
    </dgm:pt>
    <dgm:pt modelId="{3A630317-72F0-4056-932C-6C9877C3CB8A}" type="parTrans" cxnId="{78657C0B-746E-4CBC-A923-968A6893406A}">
      <dgm:prSet/>
      <dgm:spPr/>
      <dgm:t>
        <a:bodyPr/>
        <a:lstStyle/>
        <a:p>
          <a:endParaRPr lang="en-US"/>
        </a:p>
      </dgm:t>
    </dgm:pt>
    <dgm:pt modelId="{652A0877-5AE1-49AB-8131-D5D7CAD8497B}" type="sibTrans" cxnId="{78657C0B-746E-4CBC-A923-968A6893406A}">
      <dgm:prSet/>
      <dgm:spPr/>
      <dgm:t>
        <a:bodyPr/>
        <a:lstStyle/>
        <a:p>
          <a:endParaRPr lang="en-US"/>
        </a:p>
      </dgm:t>
    </dgm:pt>
    <dgm:pt modelId="{22DEF9E2-B549-47F3-A454-E0DE13828F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Compare the image to the trained model and classify the sign</a:t>
          </a:r>
        </a:p>
      </dgm:t>
    </dgm:pt>
    <dgm:pt modelId="{569844BD-9D54-474C-A0ED-8526D145B591}" type="parTrans" cxnId="{CDE04909-A0D7-422B-AE48-C835331FEB6F}">
      <dgm:prSet/>
      <dgm:spPr/>
      <dgm:t>
        <a:bodyPr/>
        <a:lstStyle/>
        <a:p>
          <a:endParaRPr lang="en-US"/>
        </a:p>
      </dgm:t>
    </dgm:pt>
    <dgm:pt modelId="{9291120D-A7D6-42D2-BCDB-3E4E3D0942EA}" type="sibTrans" cxnId="{CDE04909-A0D7-422B-AE48-C835331FEB6F}">
      <dgm:prSet/>
      <dgm:spPr/>
      <dgm:t>
        <a:bodyPr/>
        <a:lstStyle/>
        <a:p>
          <a:endParaRPr lang="en-US"/>
        </a:p>
      </dgm:t>
    </dgm:pt>
    <dgm:pt modelId="{E2FAEC9F-CF5A-E14F-9F4E-61A70DB63FA8}" type="pres">
      <dgm:prSet presAssocID="{D1F45942-D0C9-44F1-91D7-308069FECA4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D02B63B-FDAB-4D4B-AC94-B739F6A84EDD}" type="pres">
      <dgm:prSet presAssocID="{FB76694E-79FF-41AE-87A4-F04DC1DB93B3}" presName="root" presStyleCnt="0"/>
      <dgm:spPr/>
    </dgm:pt>
    <dgm:pt modelId="{59970666-D662-4540-9772-963E2A979EB7}" type="pres">
      <dgm:prSet presAssocID="{FB76694E-79FF-41AE-87A4-F04DC1DB93B3}" presName="rootComposite" presStyleCnt="0"/>
      <dgm:spPr/>
    </dgm:pt>
    <dgm:pt modelId="{F0BD926F-4049-9643-BC2D-2AC290093747}" type="pres">
      <dgm:prSet presAssocID="{FB76694E-79FF-41AE-87A4-F04DC1DB93B3}" presName="rootText" presStyleLbl="node1" presStyleIdx="0" presStyleCnt="3"/>
      <dgm:spPr/>
    </dgm:pt>
    <dgm:pt modelId="{33BA7EED-855B-1143-B793-2D35C5185FF2}" type="pres">
      <dgm:prSet presAssocID="{FB76694E-79FF-41AE-87A4-F04DC1DB93B3}" presName="rootConnector" presStyleLbl="node1" presStyleIdx="0" presStyleCnt="3"/>
      <dgm:spPr/>
    </dgm:pt>
    <dgm:pt modelId="{E04A6F64-285F-6641-A7F5-9C1212E265B5}" type="pres">
      <dgm:prSet presAssocID="{FB76694E-79FF-41AE-87A4-F04DC1DB93B3}" presName="childShape" presStyleCnt="0"/>
      <dgm:spPr/>
    </dgm:pt>
    <dgm:pt modelId="{D919008F-0FF8-BD4F-85F9-9D6C052D4443}" type="pres">
      <dgm:prSet presAssocID="{8B303B6D-3665-49B0-BBD3-48381C1BDA18}" presName="Name13" presStyleLbl="parChTrans1D2" presStyleIdx="0" presStyleCnt="3"/>
      <dgm:spPr/>
    </dgm:pt>
    <dgm:pt modelId="{DB247416-64AC-0A43-9AF4-AE0959733EB5}" type="pres">
      <dgm:prSet presAssocID="{C624D0C7-C4B2-49F6-AB3F-A3513C53B96B}" presName="childText" presStyleLbl="bgAcc1" presStyleIdx="0" presStyleCnt="3">
        <dgm:presLayoutVars>
          <dgm:bulletEnabled val="1"/>
        </dgm:presLayoutVars>
      </dgm:prSet>
      <dgm:spPr/>
    </dgm:pt>
    <dgm:pt modelId="{42A325B1-8B17-6A4D-A87F-D29A91475FDF}" type="pres">
      <dgm:prSet presAssocID="{A5E8CF56-D82A-408B-B96C-5FB760370C1B}" presName="root" presStyleCnt="0"/>
      <dgm:spPr/>
    </dgm:pt>
    <dgm:pt modelId="{C3A7C2BA-81D6-F044-BDC7-38FF15284FD9}" type="pres">
      <dgm:prSet presAssocID="{A5E8CF56-D82A-408B-B96C-5FB760370C1B}" presName="rootComposite" presStyleCnt="0"/>
      <dgm:spPr/>
    </dgm:pt>
    <dgm:pt modelId="{C0F7BF36-36BA-404F-A593-FC53C55A62B8}" type="pres">
      <dgm:prSet presAssocID="{A5E8CF56-D82A-408B-B96C-5FB760370C1B}" presName="rootText" presStyleLbl="node1" presStyleIdx="1" presStyleCnt="3"/>
      <dgm:spPr/>
    </dgm:pt>
    <dgm:pt modelId="{F78ED953-7166-0644-B3FD-1C6D506ECD20}" type="pres">
      <dgm:prSet presAssocID="{A5E8CF56-D82A-408B-B96C-5FB760370C1B}" presName="rootConnector" presStyleLbl="node1" presStyleIdx="1" presStyleCnt="3"/>
      <dgm:spPr/>
    </dgm:pt>
    <dgm:pt modelId="{BE01C029-45A3-264F-8EA8-2038E443DE94}" type="pres">
      <dgm:prSet presAssocID="{A5E8CF56-D82A-408B-B96C-5FB760370C1B}" presName="childShape" presStyleCnt="0"/>
      <dgm:spPr/>
    </dgm:pt>
    <dgm:pt modelId="{E0DE169E-BEDE-AB47-BCA1-A5BD181F7E17}" type="pres">
      <dgm:prSet presAssocID="{4A2FD1C3-D58D-47C9-9BDC-7257D8430F51}" presName="Name13" presStyleLbl="parChTrans1D2" presStyleIdx="1" presStyleCnt="3"/>
      <dgm:spPr/>
    </dgm:pt>
    <dgm:pt modelId="{7EC85021-E926-FA42-B1A8-D1952509F003}" type="pres">
      <dgm:prSet presAssocID="{BEB2FC1B-0D8E-4DB8-8273-D63E7CA1B533}" presName="childText" presStyleLbl="bgAcc1" presStyleIdx="1" presStyleCnt="3">
        <dgm:presLayoutVars>
          <dgm:bulletEnabled val="1"/>
        </dgm:presLayoutVars>
      </dgm:prSet>
      <dgm:spPr/>
    </dgm:pt>
    <dgm:pt modelId="{B66A703A-F0F2-EC4E-8407-44A66FA8AF1F}" type="pres">
      <dgm:prSet presAssocID="{996E1EC5-2FDD-4868-B534-33DFA5D26C33}" presName="root" presStyleCnt="0"/>
      <dgm:spPr/>
    </dgm:pt>
    <dgm:pt modelId="{33B58082-9BDE-EE41-BCD9-A3DC90ACFA42}" type="pres">
      <dgm:prSet presAssocID="{996E1EC5-2FDD-4868-B534-33DFA5D26C33}" presName="rootComposite" presStyleCnt="0"/>
      <dgm:spPr/>
    </dgm:pt>
    <dgm:pt modelId="{B9835660-54C7-A741-A0DA-2BC0E1D1975B}" type="pres">
      <dgm:prSet presAssocID="{996E1EC5-2FDD-4868-B534-33DFA5D26C33}" presName="rootText" presStyleLbl="node1" presStyleIdx="2" presStyleCnt="3"/>
      <dgm:spPr/>
    </dgm:pt>
    <dgm:pt modelId="{096C8EF3-4418-D849-AF88-1971C3316FE0}" type="pres">
      <dgm:prSet presAssocID="{996E1EC5-2FDD-4868-B534-33DFA5D26C33}" presName="rootConnector" presStyleLbl="node1" presStyleIdx="2" presStyleCnt="3"/>
      <dgm:spPr/>
    </dgm:pt>
    <dgm:pt modelId="{06FC6CF7-8B16-5044-A29A-1904E0229DF9}" type="pres">
      <dgm:prSet presAssocID="{996E1EC5-2FDD-4868-B534-33DFA5D26C33}" presName="childShape" presStyleCnt="0"/>
      <dgm:spPr/>
    </dgm:pt>
    <dgm:pt modelId="{F916F8AB-49FD-0A4E-B1AE-124CA3128BAE}" type="pres">
      <dgm:prSet presAssocID="{569844BD-9D54-474C-A0ED-8526D145B591}" presName="Name13" presStyleLbl="parChTrans1D2" presStyleIdx="2" presStyleCnt="3"/>
      <dgm:spPr/>
    </dgm:pt>
    <dgm:pt modelId="{49355D66-6517-7145-9D91-D32640BB8501}" type="pres">
      <dgm:prSet presAssocID="{22DEF9E2-B549-47F3-A454-E0DE13828F34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CDE04909-A0D7-422B-AE48-C835331FEB6F}" srcId="{996E1EC5-2FDD-4868-B534-33DFA5D26C33}" destId="{22DEF9E2-B549-47F3-A454-E0DE13828F34}" srcOrd="0" destOrd="0" parTransId="{569844BD-9D54-474C-A0ED-8526D145B591}" sibTransId="{9291120D-A7D6-42D2-BCDB-3E4E3D0942EA}"/>
    <dgm:cxn modelId="{78657C0B-746E-4CBC-A923-968A6893406A}" srcId="{D1F45942-D0C9-44F1-91D7-308069FECA49}" destId="{996E1EC5-2FDD-4868-B534-33DFA5D26C33}" srcOrd="2" destOrd="0" parTransId="{3A630317-72F0-4056-932C-6C9877C3CB8A}" sibTransId="{652A0877-5AE1-49AB-8131-D5D7CAD8497B}"/>
    <dgm:cxn modelId="{2C227D0B-AC73-4356-9799-6E0BA48DA8B8}" srcId="{D1F45942-D0C9-44F1-91D7-308069FECA49}" destId="{FB76694E-79FF-41AE-87A4-F04DC1DB93B3}" srcOrd="0" destOrd="0" parTransId="{77971346-0CD6-4210-A3FF-35348459A8BE}" sibTransId="{A4C89801-6851-4F91-B04E-8931D4345F57}"/>
    <dgm:cxn modelId="{132E7D18-CCA8-42B4-8839-D833D56937A2}" srcId="{A5E8CF56-D82A-408B-B96C-5FB760370C1B}" destId="{BEB2FC1B-0D8E-4DB8-8273-D63E7CA1B533}" srcOrd="0" destOrd="0" parTransId="{4A2FD1C3-D58D-47C9-9BDC-7257D8430F51}" sibTransId="{6E2EBC1B-8D94-4AB0-8D20-558D3CE70759}"/>
    <dgm:cxn modelId="{03013424-ACD5-4B49-A4B4-5B03F56A4159}" type="presOf" srcId="{A5E8CF56-D82A-408B-B96C-5FB760370C1B}" destId="{F78ED953-7166-0644-B3FD-1C6D506ECD20}" srcOrd="1" destOrd="0" presId="urn:microsoft.com/office/officeart/2005/8/layout/hierarchy3"/>
    <dgm:cxn modelId="{D6F7BB2F-8D8B-4242-B0EC-22CA03625D2D}" type="presOf" srcId="{BEB2FC1B-0D8E-4DB8-8273-D63E7CA1B533}" destId="{7EC85021-E926-FA42-B1A8-D1952509F003}" srcOrd="0" destOrd="0" presId="urn:microsoft.com/office/officeart/2005/8/layout/hierarchy3"/>
    <dgm:cxn modelId="{5F44BC3B-2029-8048-AD83-8661D5D8D40D}" type="presOf" srcId="{A5E8CF56-D82A-408B-B96C-5FB760370C1B}" destId="{C0F7BF36-36BA-404F-A593-FC53C55A62B8}" srcOrd="0" destOrd="0" presId="urn:microsoft.com/office/officeart/2005/8/layout/hierarchy3"/>
    <dgm:cxn modelId="{A0205E41-A43F-2D48-8766-375024DECD35}" type="presOf" srcId="{FB76694E-79FF-41AE-87A4-F04DC1DB93B3}" destId="{33BA7EED-855B-1143-B793-2D35C5185FF2}" srcOrd="1" destOrd="0" presId="urn:microsoft.com/office/officeart/2005/8/layout/hierarchy3"/>
    <dgm:cxn modelId="{9BB62B4D-2383-4948-A624-DE4368F3D46D}" type="presOf" srcId="{4A2FD1C3-D58D-47C9-9BDC-7257D8430F51}" destId="{E0DE169E-BEDE-AB47-BCA1-A5BD181F7E17}" srcOrd="0" destOrd="0" presId="urn:microsoft.com/office/officeart/2005/8/layout/hierarchy3"/>
    <dgm:cxn modelId="{9C81EE64-9DEA-CF48-A26C-6B14E29A9CB9}" type="presOf" srcId="{996E1EC5-2FDD-4868-B534-33DFA5D26C33}" destId="{B9835660-54C7-A741-A0DA-2BC0E1D1975B}" srcOrd="0" destOrd="0" presId="urn:microsoft.com/office/officeart/2005/8/layout/hierarchy3"/>
    <dgm:cxn modelId="{4EF78F97-FCDC-DD4C-AE39-139D5E83BAFD}" type="presOf" srcId="{996E1EC5-2FDD-4868-B534-33DFA5D26C33}" destId="{096C8EF3-4418-D849-AF88-1971C3316FE0}" srcOrd="1" destOrd="0" presId="urn:microsoft.com/office/officeart/2005/8/layout/hierarchy3"/>
    <dgm:cxn modelId="{AEE1769E-1FCC-6D4A-AB9E-3C56B392398F}" type="presOf" srcId="{FB76694E-79FF-41AE-87A4-F04DC1DB93B3}" destId="{F0BD926F-4049-9643-BC2D-2AC290093747}" srcOrd="0" destOrd="0" presId="urn:microsoft.com/office/officeart/2005/8/layout/hierarchy3"/>
    <dgm:cxn modelId="{112740B4-285B-0F42-8CC3-44B18D74739A}" type="presOf" srcId="{D1F45942-D0C9-44F1-91D7-308069FECA49}" destId="{E2FAEC9F-CF5A-E14F-9F4E-61A70DB63FA8}" srcOrd="0" destOrd="0" presId="urn:microsoft.com/office/officeart/2005/8/layout/hierarchy3"/>
    <dgm:cxn modelId="{7B50EACC-7338-D748-9BEF-54557B2628C8}" type="presOf" srcId="{C624D0C7-C4B2-49F6-AB3F-A3513C53B96B}" destId="{DB247416-64AC-0A43-9AF4-AE0959733EB5}" srcOrd="0" destOrd="0" presId="urn:microsoft.com/office/officeart/2005/8/layout/hierarchy3"/>
    <dgm:cxn modelId="{9EA5D4D2-4CDD-4242-B67C-FFCD20324F5A}" srcId="{D1F45942-D0C9-44F1-91D7-308069FECA49}" destId="{A5E8CF56-D82A-408B-B96C-5FB760370C1B}" srcOrd="1" destOrd="0" parTransId="{0F2047E3-7E01-44B6-827F-04ADB84833B0}" sibTransId="{59169F08-79E4-46D8-AF6D-708B2B3C55D5}"/>
    <dgm:cxn modelId="{2B2704DA-450A-4063-BF03-C17C0938550C}" srcId="{FB76694E-79FF-41AE-87A4-F04DC1DB93B3}" destId="{C624D0C7-C4B2-49F6-AB3F-A3513C53B96B}" srcOrd="0" destOrd="0" parTransId="{8B303B6D-3665-49B0-BBD3-48381C1BDA18}" sibTransId="{553EC80D-F53D-42B6-B5CA-F512607C6C65}"/>
    <dgm:cxn modelId="{BF4B9DDB-417A-264C-91E9-4E7BF914EBC4}" type="presOf" srcId="{22DEF9E2-B549-47F3-A454-E0DE13828F34}" destId="{49355D66-6517-7145-9D91-D32640BB8501}" srcOrd="0" destOrd="0" presId="urn:microsoft.com/office/officeart/2005/8/layout/hierarchy3"/>
    <dgm:cxn modelId="{685184EC-EA24-7D49-91D1-2CF4BEB5F244}" type="presOf" srcId="{569844BD-9D54-474C-A0ED-8526D145B591}" destId="{F916F8AB-49FD-0A4E-B1AE-124CA3128BAE}" srcOrd="0" destOrd="0" presId="urn:microsoft.com/office/officeart/2005/8/layout/hierarchy3"/>
    <dgm:cxn modelId="{994935F4-D356-7C45-897F-92E1F7D61AE0}" type="presOf" srcId="{8B303B6D-3665-49B0-BBD3-48381C1BDA18}" destId="{D919008F-0FF8-BD4F-85F9-9D6C052D4443}" srcOrd="0" destOrd="0" presId="urn:microsoft.com/office/officeart/2005/8/layout/hierarchy3"/>
    <dgm:cxn modelId="{F75CCD79-43A3-A449-9FCC-FEEEF7071A69}" type="presParOf" srcId="{E2FAEC9F-CF5A-E14F-9F4E-61A70DB63FA8}" destId="{BD02B63B-FDAB-4D4B-AC94-B739F6A84EDD}" srcOrd="0" destOrd="0" presId="urn:microsoft.com/office/officeart/2005/8/layout/hierarchy3"/>
    <dgm:cxn modelId="{0B855D75-FA6B-DB48-B664-2948BB196303}" type="presParOf" srcId="{BD02B63B-FDAB-4D4B-AC94-B739F6A84EDD}" destId="{59970666-D662-4540-9772-963E2A979EB7}" srcOrd="0" destOrd="0" presId="urn:microsoft.com/office/officeart/2005/8/layout/hierarchy3"/>
    <dgm:cxn modelId="{267707AF-34C9-3C4C-8280-6D1F705C5F91}" type="presParOf" srcId="{59970666-D662-4540-9772-963E2A979EB7}" destId="{F0BD926F-4049-9643-BC2D-2AC290093747}" srcOrd="0" destOrd="0" presId="urn:microsoft.com/office/officeart/2005/8/layout/hierarchy3"/>
    <dgm:cxn modelId="{E950FD4F-FC8F-B644-A30B-C72DA3FC1AF7}" type="presParOf" srcId="{59970666-D662-4540-9772-963E2A979EB7}" destId="{33BA7EED-855B-1143-B793-2D35C5185FF2}" srcOrd="1" destOrd="0" presId="urn:microsoft.com/office/officeart/2005/8/layout/hierarchy3"/>
    <dgm:cxn modelId="{3F7D1C9E-EE12-7D45-8F59-9D105B7C3399}" type="presParOf" srcId="{BD02B63B-FDAB-4D4B-AC94-B739F6A84EDD}" destId="{E04A6F64-285F-6641-A7F5-9C1212E265B5}" srcOrd="1" destOrd="0" presId="urn:microsoft.com/office/officeart/2005/8/layout/hierarchy3"/>
    <dgm:cxn modelId="{576CD16C-68F6-B243-959D-05779B8CEF29}" type="presParOf" srcId="{E04A6F64-285F-6641-A7F5-9C1212E265B5}" destId="{D919008F-0FF8-BD4F-85F9-9D6C052D4443}" srcOrd="0" destOrd="0" presId="urn:microsoft.com/office/officeart/2005/8/layout/hierarchy3"/>
    <dgm:cxn modelId="{982832D2-3676-4C47-BCBC-99D1178163E8}" type="presParOf" srcId="{E04A6F64-285F-6641-A7F5-9C1212E265B5}" destId="{DB247416-64AC-0A43-9AF4-AE0959733EB5}" srcOrd="1" destOrd="0" presId="urn:microsoft.com/office/officeart/2005/8/layout/hierarchy3"/>
    <dgm:cxn modelId="{C2B1520C-A84D-D846-90E8-E6F5A9C27947}" type="presParOf" srcId="{E2FAEC9F-CF5A-E14F-9F4E-61A70DB63FA8}" destId="{42A325B1-8B17-6A4D-A87F-D29A91475FDF}" srcOrd="1" destOrd="0" presId="urn:microsoft.com/office/officeart/2005/8/layout/hierarchy3"/>
    <dgm:cxn modelId="{6609AAE4-7223-0A4F-A4A5-674E6A2BB34D}" type="presParOf" srcId="{42A325B1-8B17-6A4D-A87F-D29A91475FDF}" destId="{C3A7C2BA-81D6-F044-BDC7-38FF15284FD9}" srcOrd="0" destOrd="0" presId="urn:microsoft.com/office/officeart/2005/8/layout/hierarchy3"/>
    <dgm:cxn modelId="{F180A592-1CF5-9441-B733-C3B181DE3251}" type="presParOf" srcId="{C3A7C2BA-81D6-F044-BDC7-38FF15284FD9}" destId="{C0F7BF36-36BA-404F-A593-FC53C55A62B8}" srcOrd="0" destOrd="0" presId="urn:microsoft.com/office/officeart/2005/8/layout/hierarchy3"/>
    <dgm:cxn modelId="{D1D8DECC-0E0C-DD49-B46F-33F722817A05}" type="presParOf" srcId="{C3A7C2BA-81D6-F044-BDC7-38FF15284FD9}" destId="{F78ED953-7166-0644-B3FD-1C6D506ECD20}" srcOrd="1" destOrd="0" presId="urn:microsoft.com/office/officeart/2005/8/layout/hierarchy3"/>
    <dgm:cxn modelId="{D5A23B82-4109-B04D-A1D4-CDDF77F5427C}" type="presParOf" srcId="{42A325B1-8B17-6A4D-A87F-D29A91475FDF}" destId="{BE01C029-45A3-264F-8EA8-2038E443DE94}" srcOrd="1" destOrd="0" presId="urn:microsoft.com/office/officeart/2005/8/layout/hierarchy3"/>
    <dgm:cxn modelId="{CF9F69E0-B63C-0843-BA8C-510AD5468AF4}" type="presParOf" srcId="{BE01C029-45A3-264F-8EA8-2038E443DE94}" destId="{E0DE169E-BEDE-AB47-BCA1-A5BD181F7E17}" srcOrd="0" destOrd="0" presId="urn:microsoft.com/office/officeart/2005/8/layout/hierarchy3"/>
    <dgm:cxn modelId="{757BFBBF-C793-CE4B-86BD-8B19C96B7A3A}" type="presParOf" srcId="{BE01C029-45A3-264F-8EA8-2038E443DE94}" destId="{7EC85021-E926-FA42-B1A8-D1952509F003}" srcOrd="1" destOrd="0" presId="urn:microsoft.com/office/officeart/2005/8/layout/hierarchy3"/>
    <dgm:cxn modelId="{97281CA5-50B2-3946-8363-BA2D06762648}" type="presParOf" srcId="{E2FAEC9F-CF5A-E14F-9F4E-61A70DB63FA8}" destId="{B66A703A-F0F2-EC4E-8407-44A66FA8AF1F}" srcOrd="2" destOrd="0" presId="urn:microsoft.com/office/officeart/2005/8/layout/hierarchy3"/>
    <dgm:cxn modelId="{5486AD59-276C-AF4A-9842-74A8AF8E8245}" type="presParOf" srcId="{B66A703A-F0F2-EC4E-8407-44A66FA8AF1F}" destId="{33B58082-9BDE-EE41-BCD9-A3DC90ACFA42}" srcOrd="0" destOrd="0" presId="urn:microsoft.com/office/officeart/2005/8/layout/hierarchy3"/>
    <dgm:cxn modelId="{33EC45CF-6222-0741-A332-55449D804C1C}" type="presParOf" srcId="{33B58082-9BDE-EE41-BCD9-A3DC90ACFA42}" destId="{B9835660-54C7-A741-A0DA-2BC0E1D1975B}" srcOrd="0" destOrd="0" presId="urn:microsoft.com/office/officeart/2005/8/layout/hierarchy3"/>
    <dgm:cxn modelId="{48B6FB81-ACE4-AE4C-8462-E5124C8C26A8}" type="presParOf" srcId="{33B58082-9BDE-EE41-BCD9-A3DC90ACFA42}" destId="{096C8EF3-4418-D849-AF88-1971C3316FE0}" srcOrd="1" destOrd="0" presId="urn:microsoft.com/office/officeart/2005/8/layout/hierarchy3"/>
    <dgm:cxn modelId="{37B8E481-8DCB-A445-BF9C-83F7A7B108EB}" type="presParOf" srcId="{B66A703A-F0F2-EC4E-8407-44A66FA8AF1F}" destId="{06FC6CF7-8B16-5044-A29A-1904E0229DF9}" srcOrd="1" destOrd="0" presId="urn:microsoft.com/office/officeart/2005/8/layout/hierarchy3"/>
    <dgm:cxn modelId="{B9CFC9A7-BD3B-4A46-ACE5-A64190F01533}" type="presParOf" srcId="{06FC6CF7-8B16-5044-A29A-1904E0229DF9}" destId="{F916F8AB-49FD-0A4E-B1AE-124CA3128BAE}" srcOrd="0" destOrd="0" presId="urn:microsoft.com/office/officeart/2005/8/layout/hierarchy3"/>
    <dgm:cxn modelId="{E8C64C23-1148-A340-A73F-FEA65123D88E}" type="presParOf" srcId="{06FC6CF7-8B16-5044-A29A-1904E0229DF9}" destId="{49355D66-6517-7145-9D91-D32640BB850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A8DAE6-8E96-402F-9637-A41497B51D9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7ECA49-C350-4CB6-A45B-52FD1F61DCF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Traffic lights</a:t>
          </a:r>
        </a:p>
      </dgm:t>
    </dgm:pt>
    <dgm:pt modelId="{4629402F-4BBD-403F-8D05-2856EF694F75}" type="parTrans" cxnId="{692E0E94-50AD-4C6F-9FED-DE781D780EF5}">
      <dgm:prSet/>
      <dgm:spPr/>
      <dgm:t>
        <a:bodyPr/>
        <a:lstStyle/>
        <a:p>
          <a:endParaRPr lang="en-US"/>
        </a:p>
      </dgm:t>
    </dgm:pt>
    <dgm:pt modelId="{DD69686C-C3A7-4757-9C5B-CB89716A3EF7}" type="sibTrans" cxnId="{692E0E94-50AD-4C6F-9FED-DE781D780EF5}">
      <dgm:prSet/>
      <dgm:spPr/>
      <dgm:t>
        <a:bodyPr/>
        <a:lstStyle/>
        <a:p>
          <a:endParaRPr lang="en-US"/>
        </a:p>
      </dgm:t>
    </dgm:pt>
    <dgm:pt modelId="{51A6E273-2D96-4DC3-BEC6-F38B6C4467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100% when detected</a:t>
          </a:r>
        </a:p>
      </dgm:t>
    </dgm:pt>
    <dgm:pt modelId="{E319D338-B1D0-4D0B-8257-C7CDE416306F}" type="parTrans" cxnId="{642FC9B4-A6FA-420E-A3E6-8E2F3923F0B0}">
      <dgm:prSet/>
      <dgm:spPr/>
      <dgm:t>
        <a:bodyPr/>
        <a:lstStyle/>
        <a:p>
          <a:endParaRPr lang="en-US"/>
        </a:p>
      </dgm:t>
    </dgm:pt>
    <dgm:pt modelId="{BC4A6A19-389D-4B68-ADB0-912F527C5D74}" type="sibTrans" cxnId="{642FC9B4-A6FA-420E-A3E6-8E2F3923F0B0}">
      <dgm:prSet/>
      <dgm:spPr/>
      <dgm:t>
        <a:bodyPr/>
        <a:lstStyle/>
        <a:p>
          <a:endParaRPr lang="en-US"/>
        </a:p>
      </dgm:t>
    </dgm:pt>
    <dgm:pt modelId="{6E59A57C-F21B-45B5-B51E-047EF09CA8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Speed Signs 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(150 test images)</a:t>
          </a:r>
        </a:p>
      </dgm:t>
    </dgm:pt>
    <dgm:pt modelId="{E4FFB242-F3F7-47AB-AFDF-36946A9C3DD7}" type="parTrans" cxnId="{3CA3B08D-D239-4B08-BD4F-15E7FA4FAF79}">
      <dgm:prSet/>
      <dgm:spPr/>
      <dgm:t>
        <a:bodyPr/>
        <a:lstStyle/>
        <a:p>
          <a:endParaRPr lang="en-US"/>
        </a:p>
      </dgm:t>
    </dgm:pt>
    <dgm:pt modelId="{D882EFD6-16E1-4C3C-BCC6-2B1EA45770F0}" type="sibTrans" cxnId="{3CA3B08D-D239-4B08-BD4F-15E7FA4FAF79}">
      <dgm:prSet/>
      <dgm:spPr/>
      <dgm:t>
        <a:bodyPr/>
        <a:lstStyle/>
        <a:p>
          <a:endParaRPr lang="en-US"/>
        </a:p>
      </dgm:t>
    </dgm:pt>
    <dgm:pt modelId="{5F249CCC-A1F6-49FF-9A77-3D446E74AD14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Total Accuracy</a:t>
          </a:r>
        </a:p>
        <a:p>
          <a:pPr algn="ctr">
            <a:lnSpc>
              <a:spcPct val="100000"/>
            </a:lnSpc>
          </a:pPr>
          <a:r>
            <a:rPr lang="en-US" dirty="0"/>
            <a:t>92.67%139/150</a:t>
          </a:r>
        </a:p>
        <a:p>
          <a:pPr algn="ctr">
            <a:lnSpc>
              <a:spcPct val="100000"/>
            </a:lnSpc>
          </a:pPr>
          <a:r>
            <a:rPr lang="en-US" dirty="0"/>
            <a:t>30 MPH</a:t>
          </a:r>
        </a:p>
      </dgm:t>
    </dgm:pt>
    <dgm:pt modelId="{3A406776-8D95-4D81-923A-2D5EDFF3DEB2}" type="parTrans" cxnId="{AADF009A-AA0C-4A6E-A66C-4B19494822CE}">
      <dgm:prSet/>
      <dgm:spPr/>
      <dgm:t>
        <a:bodyPr/>
        <a:lstStyle/>
        <a:p>
          <a:endParaRPr lang="en-US"/>
        </a:p>
      </dgm:t>
    </dgm:pt>
    <dgm:pt modelId="{1D3755AA-E54F-446D-B6F8-B4B42694ABA0}" type="sibTrans" cxnId="{AADF009A-AA0C-4A6E-A66C-4B19494822CE}">
      <dgm:prSet/>
      <dgm:spPr/>
      <dgm:t>
        <a:bodyPr/>
        <a:lstStyle/>
        <a:p>
          <a:endParaRPr lang="en-US"/>
        </a:p>
      </dgm:t>
    </dgm:pt>
    <dgm:pt modelId="{423FF9D7-2D55-4257-BF29-EC7C22E7AC64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60MPH</a:t>
          </a:r>
        </a:p>
      </dgm:t>
    </dgm:pt>
    <dgm:pt modelId="{98FB342D-4F70-4F05-AFA5-574A78540A9D}" type="parTrans" cxnId="{F9D3BAAA-6A17-4012-B178-FD70CBC38F44}">
      <dgm:prSet/>
      <dgm:spPr/>
      <dgm:t>
        <a:bodyPr/>
        <a:lstStyle/>
        <a:p>
          <a:endParaRPr lang="en-US"/>
        </a:p>
      </dgm:t>
    </dgm:pt>
    <dgm:pt modelId="{21C346E7-93B8-4B9A-9DB1-94CDE507C315}" type="sibTrans" cxnId="{F9D3BAAA-6A17-4012-B178-FD70CBC38F44}">
      <dgm:prSet/>
      <dgm:spPr/>
      <dgm:t>
        <a:bodyPr/>
        <a:lstStyle/>
        <a:p>
          <a:endParaRPr lang="en-US"/>
        </a:p>
      </dgm:t>
    </dgm:pt>
    <dgm:pt modelId="{89640494-4B48-46D2-B706-BD3C18842AF3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90MPH</a:t>
          </a:r>
        </a:p>
      </dgm:t>
    </dgm:pt>
    <dgm:pt modelId="{15268243-DCDC-4A58-BAEF-CFD0BF9B9402}" type="parTrans" cxnId="{FF89A8C6-67D3-4245-BC4F-720B01D13C62}">
      <dgm:prSet/>
      <dgm:spPr/>
      <dgm:t>
        <a:bodyPr/>
        <a:lstStyle/>
        <a:p>
          <a:endParaRPr lang="en-US"/>
        </a:p>
      </dgm:t>
    </dgm:pt>
    <dgm:pt modelId="{3BEB516E-240D-46B6-8C2B-9972D9FE5A09}" type="sibTrans" cxnId="{FF89A8C6-67D3-4245-BC4F-720B01D13C62}">
      <dgm:prSet/>
      <dgm:spPr/>
      <dgm:t>
        <a:bodyPr/>
        <a:lstStyle/>
        <a:p>
          <a:endParaRPr lang="en-US"/>
        </a:p>
      </dgm:t>
    </dgm:pt>
    <dgm:pt modelId="{AE00D490-A63B-E64A-A31E-60CE6B390393}">
      <dgm:prSet/>
      <dgm:spPr/>
      <dgm:t>
        <a:bodyPr/>
        <a:lstStyle/>
        <a:p>
          <a:pPr algn="ctr"/>
          <a:r>
            <a:rPr lang="en-US" dirty="0"/>
            <a:t>90% (45 out of 50)</a:t>
          </a:r>
        </a:p>
      </dgm:t>
    </dgm:pt>
    <dgm:pt modelId="{2D7EA4F7-DC84-E946-B333-717C31428E14}" type="parTrans" cxnId="{3BB8741C-2E6B-2647-A374-EEBF2376FAE1}">
      <dgm:prSet/>
      <dgm:spPr/>
      <dgm:t>
        <a:bodyPr/>
        <a:lstStyle/>
        <a:p>
          <a:endParaRPr lang="en-US"/>
        </a:p>
      </dgm:t>
    </dgm:pt>
    <dgm:pt modelId="{DBFFF467-9D91-104B-A383-D7EEF128A617}" type="sibTrans" cxnId="{3BB8741C-2E6B-2647-A374-EEBF2376FAE1}">
      <dgm:prSet/>
      <dgm:spPr/>
      <dgm:t>
        <a:bodyPr/>
        <a:lstStyle/>
        <a:p>
          <a:endParaRPr lang="en-US"/>
        </a:p>
      </dgm:t>
    </dgm:pt>
    <dgm:pt modelId="{FF55BC82-84C9-2741-BDC8-68541267EACC}">
      <dgm:prSet/>
      <dgm:spPr/>
      <dgm:t>
        <a:bodyPr/>
        <a:lstStyle/>
        <a:p>
          <a:pPr algn="ctr"/>
          <a:r>
            <a:rPr lang="en-US" dirty="0"/>
            <a:t>96% (48 out of 50)</a:t>
          </a:r>
        </a:p>
      </dgm:t>
    </dgm:pt>
    <dgm:pt modelId="{F8E35844-0C14-664A-A54E-1F9D5CC39EC1}" type="parTrans" cxnId="{D173177D-9DE0-0945-8849-E5C41ABCEFC2}">
      <dgm:prSet/>
      <dgm:spPr/>
      <dgm:t>
        <a:bodyPr/>
        <a:lstStyle/>
        <a:p>
          <a:endParaRPr lang="en-US"/>
        </a:p>
      </dgm:t>
    </dgm:pt>
    <dgm:pt modelId="{18ABA365-D5FC-5346-B357-1471CBC85370}" type="sibTrans" cxnId="{D173177D-9DE0-0945-8849-E5C41ABCEFC2}">
      <dgm:prSet/>
      <dgm:spPr/>
      <dgm:t>
        <a:bodyPr/>
        <a:lstStyle/>
        <a:p>
          <a:endParaRPr lang="en-US"/>
        </a:p>
      </dgm:t>
    </dgm:pt>
    <dgm:pt modelId="{9D036A71-2309-B74D-8181-84AF98577105}">
      <dgm:prSet/>
      <dgm:spPr/>
      <dgm:t>
        <a:bodyPr/>
        <a:lstStyle/>
        <a:p>
          <a:pPr algn="ctr"/>
          <a:r>
            <a:rPr lang="en-US" dirty="0"/>
            <a:t>92% (46 out of 50)</a:t>
          </a:r>
        </a:p>
      </dgm:t>
    </dgm:pt>
    <dgm:pt modelId="{E0B94F8F-6147-CE41-9E0B-A83996346B21}" type="parTrans" cxnId="{CA617D10-8370-3D47-9F4B-D0600E039DF3}">
      <dgm:prSet/>
      <dgm:spPr/>
      <dgm:t>
        <a:bodyPr/>
        <a:lstStyle/>
        <a:p>
          <a:endParaRPr lang="en-US"/>
        </a:p>
      </dgm:t>
    </dgm:pt>
    <dgm:pt modelId="{D0880DE1-7B84-2541-A9FC-5A363A0D22F5}" type="sibTrans" cxnId="{CA617D10-8370-3D47-9F4B-D0600E039DF3}">
      <dgm:prSet/>
      <dgm:spPr/>
      <dgm:t>
        <a:bodyPr/>
        <a:lstStyle/>
        <a:p>
          <a:endParaRPr lang="en-US"/>
        </a:p>
      </dgm:t>
    </dgm:pt>
    <dgm:pt modelId="{66255629-4AF0-43B0-856C-4DA001DCFE60}" type="pres">
      <dgm:prSet presAssocID="{B4A8DAE6-8E96-402F-9637-A41497B51D91}" presName="root" presStyleCnt="0">
        <dgm:presLayoutVars>
          <dgm:dir/>
          <dgm:resizeHandles val="exact"/>
        </dgm:presLayoutVars>
      </dgm:prSet>
      <dgm:spPr/>
    </dgm:pt>
    <dgm:pt modelId="{F34FA11E-5C7A-4850-A30B-A44C4FF12608}" type="pres">
      <dgm:prSet presAssocID="{0F7ECA49-C350-4CB6-A45B-52FD1F61DCF7}" presName="compNode" presStyleCnt="0"/>
      <dgm:spPr/>
    </dgm:pt>
    <dgm:pt modelId="{1A71DFA4-E453-4112-A164-D13D8763F05D}" type="pres">
      <dgm:prSet presAssocID="{0F7ECA49-C350-4CB6-A45B-52FD1F61DCF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80DCDE5A-FC59-4971-B10E-E9954BC7C383}" type="pres">
      <dgm:prSet presAssocID="{0F7ECA49-C350-4CB6-A45B-52FD1F61DCF7}" presName="iconSpace" presStyleCnt="0"/>
      <dgm:spPr/>
    </dgm:pt>
    <dgm:pt modelId="{407364DB-0DC9-4553-B858-29BD64D5D22C}" type="pres">
      <dgm:prSet presAssocID="{0F7ECA49-C350-4CB6-A45B-52FD1F61DCF7}" presName="parTx" presStyleLbl="revTx" presStyleIdx="0" presStyleCnt="4">
        <dgm:presLayoutVars>
          <dgm:chMax val="0"/>
          <dgm:chPref val="0"/>
        </dgm:presLayoutVars>
      </dgm:prSet>
      <dgm:spPr/>
    </dgm:pt>
    <dgm:pt modelId="{22598DA6-5412-4A08-BA74-DA023336DBAF}" type="pres">
      <dgm:prSet presAssocID="{0F7ECA49-C350-4CB6-A45B-52FD1F61DCF7}" presName="txSpace" presStyleCnt="0"/>
      <dgm:spPr/>
    </dgm:pt>
    <dgm:pt modelId="{97211653-F32F-4649-A71D-FC70B80EDBA3}" type="pres">
      <dgm:prSet presAssocID="{0F7ECA49-C350-4CB6-A45B-52FD1F61DCF7}" presName="desTx" presStyleLbl="revTx" presStyleIdx="1" presStyleCnt="4">
        <dgm:presLayoutVars/>
      </dgm:prSet>
      <dgm:spPr/>
    </dgm:pt>
    <dgm:pt modelId="{E5421947-A4B5-4528-8E01-44C78ECAD370}" type="pres">
      <dgm:prSet presAssocID="{DD69686C-C3A7-4757-9C5B-CB89716A3EF7}" presName="sibTrans" presStyleCnt="0"/>
      <dgm:spPr/>
    </dgm:pt>
    <dgm:pt modelId="{BEB486DE-0944-44EA-B01E-BBD64FDE04E8}" type="pres">
      <dgm:prSet presAssocID="{6E59A57C-F21B-45B5-B51E-047EF09CA8F0}" presName="compNode" presStyleCnt="0"/>
      <dgm:spPr/>
    </dgm:pt>
    <dgm:pt modelId="{2A176444-0A5E-46B6-9166-B5673E4E7DAE}" type="pres">
      <dgm:prSet presAssocID="{6E59A57C-F21B-45B5-B51E-047EF09CA8F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34A26994-4EEE-4E08-8BB3-1CC05F099B08}" type="pres">
      <dgm:prSet presAssocID="{6E59A57C-F21B-45B5-B51E-047EF09CA8F0}" presName="iconSpace" presStyleCnt="0"/>
      <dgm:spPr/>
    </dgm:pt>
    <dgm:pt modelId="{EDC6DFC2-8186-457D-81C7-1C924452854D}" type="pres">
      <dgm:prSet presAssocID="{6E59A57C-F21B-45B5-B51E-047EF09CA8F0}" presName="parTx" presStyleLbl="revTx" presStyleIdx="2" presStyleCnt="4">
        <dgm:presLayoutVars>
          <dgm:chMax val="0"/>
          <dgm:chPref val="0"/>
        </dgm:presLayoutVars>
      </dgm:prSet>
      <dgm:spPr/>
    </dgm:pt>
    <dgm:pt modelId="{3D2ED603-3466-4C42-82EA-5028C77CB91D}" type="pres">
      <dgm:prSet presAssocID="{6E59A57C-F21B-45B5-B51E-047EF09CA8F0}" presName="txSpace" presStyleCnt="0"/>
      <dgm:spPr/>
    </dgm:pt>
    <dgm:pt modelId="{1FA783BA-EA0F-4DA5-9623-2ED4097EAC96}" type="pres">
      <dgm:prSet presAssocID="{6E59A57C-F21B-45B5-B51E-047EF09CA8F0}" presName="desTx" presStyleLbl="revTx" presStyleIdx="3" presStyleCnt="4">
        <dgm:presLayoutVars/>
      </dgm:prSet>
      <dgm:spPr/>
    </dgm:pt>
  </dgm:ptLst>
  <dgm:cxnLst>
    <dgm:cxn modelId="{815E1E05-FD76-D049-8858-EE5AF48B0C99}" type="presOf" srcId="{9D036A71-2309-B74D-8181-84AF98577105}" destId="{1FA783BA-EA0F-4DA5-9623-2ED4097EAC96}" srcOrd="0" destOrd="5" presId="urn:microsoft.com/office/officeart/2018/5/layout/CenteredIconLabelDescriptionList"/>
    <dgm:cxn modelId="{CA617D10-8370-3D47-9F4B-D0600E039DF3}" srcId="{89640494-4B48-46D2-B706-BD3C18842AF3}" destId="{9D036A71-2309-B74D-8181-84AF98577105}" srcOrd="0" destOrd="0" parTransId="{E0B94F8F-6147-CE41-9E0B-A83996346B21}" sibTransId="{D0880DE1-7B84-2541-A9FC-5A363A0D22F5}"/>
    <dgm:cxn modelId="{3BB8741C-2E6B-2647-A374-EEBF2376FAE1}" srcId="{5F249CCC-A1F6-49FF-9A77-3D446E74AD14}" destId="{AE00D490-A63B-E64A-A31E-60CE6B390393}" srcOrd="0" destOrd="0" parTransId="{2D7EA4F7-DC84-E946-B333-717C31428E14}" sibTransId="{DBFFF467-9D91-104B-A383-D7EEF128A617}"/>
    <dgm:cxn modelId="{B2D0AC3C-7CEA-4C45-85E9-95D0029FBCD2}" type="presOf" srcId="{AE00D490-A63B-E64A-A31E-60CE6B390393}" destId="{1FA783BA-EA0F-4DA5-9623-2ED4097EAC96}" srcOrd="0" destOrd="1" presId="urn:microsoft.com/office/officeart/2018/5/layout/CenteredIconLabelDescriptionList"/>
    <dgm:cxn modelId="{092F865B-7E85-4C44-A7A7-D916E50F0469}" type="presOf" srcId="{423FF9D7-2D55-4257-BF29-EC7C22E7AC64}" destId="{1FA783BA-EA0F-4DA5-9623-2ED4097EAC96}" srcOrd="0" destOrd="2" presId="urn:microsoft.com/office/officeart/2018/5/layout/CenteredIconLabelDescriptionList"/>
    <dgm:cxn modelId="{D8D18A6D-E589-1A42-BC5E-E1F96CAE0B6B}" type="presOf" srcId="{5F249CCC-A1F6-49FF-9A77-3D446E74AD14}" destId="{1FA783BA-EA0F-4DA5-9623-2ED4097EAC96}" srcOrd="0" destOrd="0" presId="urn:microsoft.com/office/officeart/2018/5/layout/CenteredIconLabelDescriptionList"/>
    <dgm:cxn modelId="{8EF76978-2333-DD4D-A0A8-8AC94D7E7D66}" type="presOf" srcId="{89640494-4B48-46D2-B706-BD3C18842AF3}" destId="{1FA783BA-EA0F-4DA5-9623-2ED4097EAC96}" srcOrd="0" destOrd="4" presId="urn:microsoft.com/office/officeart/2018/5/layout/CenteredIconLabelDescriptionList"/>
    <dgm:cxn modelId="{D173177D-9DE0-0945-8849-E5C41ABCEFC2}" srcId="{423FF9D7-2D55-4257-BF29-EC7C22E7AC64}" destId="{FF55BC82-84C9-2741-BDC8-68541267EACC}" srcOrd="0" destOrd="0" parTransId="{F8E35844-0C14-664A-A54E-1F9D5CC39EC1}" sibTransId="{18ABA365-D5FC-5346-B357-1471CBC85370}"/>
    <dgm:cxn modelId="{3CA3B08D-D239-4B08-BD4F-15E7FA4FAF79}" srcId="{B4A8DAE6-8E96-402F-9637-A41497B51D91}" destId="{6E59A57C-F21B-45B5-B51E-047EF09CA8F0}" srcOrd="1" destOrd="0" parTransId="{E4FFB242-F3F7-47AB-AFDF-36946A9C3DD7}" sibTransId="{D882EFD6-16E1-4C3C-BCC6-2B1EA45770F0}"/>
    <dgm:cxn modelId="{692E0E94-50AD-4C6F-9FED-DE781D780EF5}" srcId="{B4A8DAE6-8E96-402F-9637-A41497B51D91}" destId="{0F7ECA49-C350-4CB6-A45B-52FD1F61DCF7}" srcOrd="0" destOrd="0" parTransId="{4629402F-4BBD-403F-8D05-2856EF694F75}" sibTransId="{DD69686C-C3A7-4757-9C5B-CB89716A3EF7}"/>
    <dgm:cxn modelId="{AADF009A-AA0C-4A6E-A66C-4B19494822CE}" srcId="{6E59A57C-F21B-45B5-B51E-047EF09CA8F0}" destId="{5F249CCC-A1F6-49FF-9A77-3D446E74AD14}" srcOrd="0" destOrd="0" parTransId="{3A406776-8D95-4D81-923A-2D5EDFF3DEB2}" sibTransId="{1D3755AA-E54F-446D-B6F8-B4B42694ABA0}"/>
    <dgm:cxn modelId="{55BCF29C-5A53-5D4C-BFA5-6D5A4DE186EE}" type="presOf" srcId="{51A6E273-2D96-4DC3-BEC6-F38B6C4467DC}" destId="{97211653-F32F-4649-A71D-FC70B80EDBA3}" srcOrd="0" destOrd="0" presId="urn:microsoft.com/office/officeart/2018/5/layout/CenteredIconLabelDescriptionList"/>
    <dgm:cxn modelId="{F9D3BAAA-6A17-4012-B178-FD70CBC38F44}" srcId="{6E59A57C-F21B-45B5-B51E-047EF09CA8F0}" destId="{423FF9D7-2D55-4257-BF29-EC7C22E7AC64}" srcOrd="1" destOrd="0" parTransId="{98FB342D-4F70-4F05-AFA5-574A78540A9D}" sibTransId="{21C346E7-93B8-4B9A-9DB1-94CDE507C315}"/>
    <dgm:cxn modelId="{642FC9B4-A6FA-420E-A3E6-8E2F3923F0B0}" srcId="{0F7ECA49-C350-4CB6-A45B-52FD1F61DCF7}" destId="{51A6E273-2D96-4DC3-BEC6-F38B6C4467DC}" srcOrd="0" destOrd="0" parTransId="{E319D338-B1D0-4D0B-8257-C7CDE416306F}" sibTransId="{BC4A6A19-389D-4B68-ADB0-912F527C5D74}"/>
    <dgm:cxn modelId="{224DDAB7-BA9F-064E-8BAD-989C52560729}" type="presOf" srcId="{B4A8DAE6-8E96-402F-9637-A41497B51D91}" destId="{66255629-4AF0-43B0-856C-4DA001DCFE60}" srcOrd="0" destOrd="0" presId="urn:microsoft.com/office/officeart/2018/5/layout/CenteredIconLabelDescriptionList"/>
    <dgm:cxn modelId="{E682C4C5-5E6F-A447-8018-6E4DE49848BB}" type="presOf" srcId="{6E59A57C-F21B-45B5-B51E-047EF09CA8F0}" destId="{EDC6DFC2-8186-457D-81C7-1C924452854D}" srcOrd="0" destOrd="0" presId="urn:microsoft.com/office/officeart/2018/5/layout/CenteredIconLabelDescriptionList"/>
    <dgm:cxn modelId="{FF89A8C6-67D3-4245-BC4F-720B01D13C62}" srcId="{6E59A57C-F21B-45B5-B51E-047EF09CA8F0}" destId="{89640494-4B48-46D2-B706-BD3C18842AF3}" srcOrd="2" destOrd="0" parTransId="{15268243-DCDC-4A58-BAEF-CFD0BF9B9402}" sibTransId="{3BEB516E-240D-46B6-8C2B-9972D9FE5A09}"/>
    <dgm:cxn modelId="{886783CE-C8ED-9E47-A9F6-96A61ABBA099}" type="presOf" srcId="{0F7ECA49-C350-4CB6-A45B-52FD1F61DCF7}" destId="{407364DB-0DC9-4553-B858-29BD64D5D22C}" srcOrd="0" destOrd="0" presId="urn:microsoft.com/office/officeart/2018/5/layout/CenteredIconLabelDescriptionList"/>
    <dgm:cxn modelId="{E78130E3-8733-5846-9D2D-2DCC83358397}" type="presOf" srcId="{FF55BC82-84C9-2741-BDC8-68541267EACC}" destId="{1FA783BA-EA0F-4DA5-9623-2ED4097EAC96}" srcOrd="0" destOrd="3" presId="urn:microsoft.com/office/officeart/2018/5/layout/CenteredIconLabelDescriptionList"/>
    <dgm:cxn modelId="{43197F02-E5E0-1E49-A409-84B9937BD4E5}" type="presParOf" srcId="{66255629-4AF0-43B0-856C-4DA001DCFE60}" destId="{F34FA11E-5C7A-4850-A30B-A44C4FF12608}" srcOrd="0" destOrd="0" presId="urn:microsoft.com/office/officeart/2018/5/layout/CenteredIconLabelDescriptionList"/>
    <dgm:cxn modelId="{A3E50754-D5A7-C840-A70C-7BE667D10819}" type="presParOf" srcId="{F34FA11E-5C7A-4850-A30B-A44C4FF12608}" destId="{1A71DFA4-E453-4112-A164-D13D8763F05D}" srcOrd="0" destOrd="0" presId="urn:microsoft.com/office/officeart/2018/5/layout/CenteredIconLabelDescriptionList"/>
    <dgm:cxn modelId="{82E3E111-F64A-E84D-B79B-2CC53038307D}" type="presParOf" srcId="{F34FA11E-5C7A-4850-A30B-A44C4FF12608}" destId="{80DCDE5A-FC59-4971-B10E-E9954BC7C383}" srcOrd="1" destOrd="0" presId="urn:microsoft.com/office/officeart/2018/5/layout/CenteredIconLabelDescriptionList"/>
    <dgm:cxn modelId="{B2F98D77-8CED-B94A-AEF8-FA94DA863367}" type="presParOf" srcId="{F34FA11E-5C7A-4850-A30B-A44C4FF12608}" destId="{407364DB-0DC9-4553-B858-29BD64D5D22C}" srcOrd="2" destOrd="0" presId="urn:microsoft.com/office/officeart/2018/5/layout/CenteredIconLabelDescriptionList"/>
    <dgm:cxn modelId="{2ACBB5FE-DCC8-624B-BE78-3BC630F9D6A7}" type="presParOf" srcId="{F34FA11E-5C7A-4850-A30B-A44C4FF12608}" destId="{22598DA6-5412-4A08-BA74-DA023336DBAF}" srcOrd="3" destOrd="0" presId="urn:microsoft.com/office/officeart/2018/5/layout/CenteredIconLabelDescriptionList"/>
    <dgm:cxn modelId="{2788B50B-9D24-DE47-852D-1F80031061C7}" type="presParOf" srcId="{F34FA11E-5C7A-4850-A30B-A44C4FF12608}" destId="{97211653-F32F-4649-A71D-FC70B80EDBA3}" srcOrd="4" destOrd="0" presId="urn:microsoft.com/office/officeart/2018/5/layout/CenteredIconLabelDescriptionList"/>
    <dgm:cxn modelId="{70B891EE-1ADD-DF43-AC47-590D3FA4E58B}" type="presParOf" srcId="{66255629-4AF0-43B0-856C-4DA001DCFE60}" destId="{E5421947-A4B5-4528-8E01-44C78ECAD370}" srcOrd="1" destOrd="0" presId="urn:microsoft.com/office/officeart/2018/5/layout/CenteredIconLabelDescriptionList"/>
    <dgm:cxn modelId="{A6FD63F5-DC05-2F40-B9A8-89CC97A133AC}" type="presParOf" srcId="{66255629-4AF0-43B0-856C-4DA001DCFE60}" destId="{BEB486DE-0944-44EA-B01E-BBD64FDE04E8}" srcOrd="2" destOrd="0" presId="urn:microsoft.com/office/officeart/2018/5/layout/CenteredIconLabelDescriptionList"/>
    <dgm:cxn modelId="{FF74D1A4-4BD6-FB49-99A3-CE984941E4F4}" type="presParOf" srcId="{BEB486DE-0944-44EA-B01E-BBD64FDE04E8}" destId="{2A176444-0A5E-46B6-9166-B5673E4E7DAE}" srcOrd="0" destOrd="0" presId="urn:microsoft.com/office/officeart/2018/5/layout/CenteredIconLabelDescriptionList"/>
    <dgm:cxn modelId="{6AD4FBE0-17F1-A34E-A67E-8C1235B632CE}" type="presParOf" srcId="{BEB486DE-0944-44EA-B01E-BBD64FDE04E8}" destId="{34A26994-4EEE-4E08-8BB3-1CC05F099B08}" srcOrd="1" destOrd="0" presId="urn:microsoft.com/office/officeart/2018/5/layout/CenteredIconLabelDescriptionList"/>
    <dgm:cxn modelId="{B205C74C-2962-0547-9E52-10963461A222}" type="presParOf" srcId="{BEB486DE-0944-44EA-B01E-BBD64FDE04E8}" destId="{EDC6DFC2-8186-457D-81C7-1C924452854D}" srcOrd="2" destOrd="0" presId="urn:microsoft.com/office/officeart/2018/5/layout/CenteredIconLabelDescriptionList"/>
    <dgm:cxn modelId="{35AE7425-2EC4-8847-80CD-59AF22C59F36}" type="presParOf" srcId="{BEB486DE-0944-44EA-B01E-BBD64FDE04E8}" destId="{3D2ED603-3466-4C42-82EA-5028C77CB91D}" srcOrd="3" destOrd="0" presId="urn:microsoft.com/office/officeart/2018/5/layout/CenteredIconLabelDescriptionList"/>
    <dgm:cxn modelId="{13FD6545-4882-0344-B966-33280EA92727}" type="presParOf" srcId="{BEB486DE-0944-44EA-B01E-BBD64FDE04E8}" destId="{1FA783BA-EA0F-4DA5-9623-2ED4097EAC9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8E4169-6036-4C70-AE6E-FDECF9F582F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B825470-7C2B-4978-AD0C-9BE93F6F3C17}">
      <dgm:prSet/>
      <dgm:spPr/>
      <dgm:t>
        <a:bodyPr/>
        <a:lstStyle/>
        <a:p>
          <a:r>
            <a:rPr lang="en-US" dirty="0"/>
            <a:t>Explore  object detection method such as YOLO</a:t>
          </a:r>
        </a:p>
      </dgm:t>
    </dgm:pt>
    <dgm:pt modelId="{7AC9874D-3D53-4E18-896B-3526CD927026}" type="parTrans" cxnId="{A516A3D5-F611-4135-BC4B-8220D2BF4615}">
      <dgm:prSet/>
      <dgm:spPr/>
      <dgm:t>
        <a:bodyPr/>
        <a:lstStyle/>
        <a:p>
          <a:endParaRPr lang="en-US"/>
        </a:p>
      </dgm:t>
    </dgm:pt>
    <dgm:pt modelId="{D2DB020E-5A14-4670-91A4-69DF719C8F4C}" type="sibTrans" cxnId="{A516A3D5-F611-4135-BC4B-8220D2BF461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CF04648-E17F-43D8-8248-DAB3669F075F}">
      <dgm:prSet/>
      <dgm:spPr/>
      <dgm:t>
        <a:bodyPr/>
        <a:lstStyle/>
        <a:p>
          <a:r>
            <a:rPr lang="en-US" dirty="0"/>
            <a:t>Create my own map to customize my need</a:t>
          </a:r>
        </a:p>
      </dgm:t>
    </dgm:pt>
    <dgm:pt modelId="{29A99A61-5E6C-49EA-BD6F-205C9C1D99DE}" type="parTrans" cxnId="{3B80BD12-F7B7-486C-804E-0DADAF518652}">
      <dgm:prSet/>
      <dgm:spPr/>
      <dgm:t>
        <a:bodyPr/>
        <a:lstStyle/>
        <a:p>
          <a:endParaRPr lang="en-US"/>
        </a:p>
      </dgm:t>
    </dgm:pt>
    <dgm:pt modelId="{9E898872-66FD-4F54-A1D1-837C3A587374}" type="sibTrans" cxnId="{3B80BD12-F7B7-486C-804E-0DADAF51865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AD364F9-F89C-40A1-AED7-ABF161B40C4F}">
      <dgm:prSet/>
      <dgm:spPr/>
      <dgm:t>
        <a:bodyPr/>
        <a:lstStyle/>
        <a:p>
          <a:r>
            <a:rPr lang="en-US" dirty="0"/>
            <a:t>Explore machine learning methods such as deep learning methods</a:t>
          </a:r>
        </a:p>
      </dgm:t>
    </dgm:pt>
    <dgm:pt modelId="{317FC9C5-0624-4275-86DD-691D67E8F50A}" type="parTrans" cxnId="{6EBD0E58-D286-4FA7-A2C7-79C446164A5A}">
      <dgm:prSet/>
      <dgm:spPr/>
      <dgm:t>
        <a:bodyPr/>
        <a:lstStyle/>
        <a:p>
          <a:endParaRPr lang="en-US"/>
        </a:p>
      </dgm:t>
    </dgm:pt>
    <dgm:pt modelId="{D4D333C9-485C-4368-A993-9ECEFE18EE87}" type="sibTrans" cxnId="{6EBD0E58-D286-4FA7-A2C7-79C446164A5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1BF9907-4DEB-644D-836C-E65EDDB313F4}">
      <dgm:prSet/>
      <dgm:spPr/>
      <dgm:t>
        <a:bodyPr/>
        <a:lstStyle/>
        <a:p>
          <a:r>
            <a:rPr lang="en-US" dirty="0"/>
            <a:t>Routing system for interactions with no lanes</a:t>
          </a:r>
        </a:p>
      </dgm:t>
    </dgm:pt>
    <dgm:pt modelId="{A26EFC8A-EAD5-3B46-AECF-CFADC0DB4DF8}" type="parTrans" cxnId="{086AACCA-74CA-2E44-B5F0-AA4AEC9EBD85}">
      <dgm:prSet/>
      <dgm:spPr/>
      <dgm:t>
        <a:bodyPr/>
        <a:lstStyle/>
        <a:p>
          <a:endParaRPr lang="en-US"/>
        </a:p>
      </dgm:t>
    </dgm:pt>
    <dgm:pt modelId="{057E51F2-B7B6-8045-8B4D-067690C8666A}" type="sibTrans" cxnId="{086AACCA-74CA-2E44-B5F0-AA4AEC9EBD85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A1AED20-3879-704B-86C5-DD6295AA68BF}">
      <dgm:prSet/>
      <dgm:spPr/>
      <dgm:t>
        <a:bodyPr/>
        <a:lstStyle/>
        <a:p>
          <a:r>
            <a:rPr lang="en-US" dirty="0"/>
            <a:t>Evaluate how well comfort, travel time, </a:t>
          </a:r>
          <a:r>
            <a:rPr lang="en-US" dirty="0" err="1"/>
            <a:t>safery</a:t>
          </a:r>
          <a:endParaRPr lang="en-US" dirty="0"/>
        </a:p>
      </dgm:t>
    </dgm:pt>
    <dgm:pt modelId="{01A0E2B9-ADE5-4E40-98FD-7749905AC295}" type="parTrans" cxnId="{52494BB5-015A-A249-BB82-CA5D9C55751C}">
      <dgm:prSet/>
      <dgm:spPr/>
    </dgm:pt>
    <dgm:pt modelId="{A0C4A90F-DF1A-5340-8C6E-82CCC32B295D}" type="sibTrans" cxnId="{52494BB5-015A-A249-BB82-CA5D9C55751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3BEAE781-67BE-3F47-99EF-F6FA37D663E6}" type="pres">
      <dgm:prSet presAssocID="{138E4169-6036-4C70-AE6E-FDECF9F582F6}" presName="Name0" presStyleCnt="0">
        <dgm:presLayoutVars>
          <dgm:animLvl val="lvl"/>
          <dgm:resizeHandles val="exact"/>
        </dgm:presLayoutVars>
      </dgm:prSet>
      <dgm:spPr/>
    </dgm:pt>
    <dgm:pt modelId="{4403A1EE-EC09-8B46-A5D6-52751392561E}" type="pres">
      <dgm:prSet presAssocID="{8B825470-7C2B-4978-AD0C-9BE93F6F3C17}" presName="compositeNode" presStyleCnt="0">
        <dgm:presLayoutVars>
          <dgm:bulletEnabled val="1"/>
        </dgm:presLayoutVars>
      </dgm:prSet>
      <dgm:spPr/>
    </dgm:pt>
    <dgm:pt modelId="{65723965-5688-F740-A3B8-92C7FC81550F}" type="pres">
      <dgm:prSet presAssocID="{8B825470-7C2B-4978-AD0C-9BE93F6F3C17}" presName="bgRect" presStyleLbl="bgAccFollowNode1" presStyleIdx="0" presStyleCnt="5"/>
      <dgm:spPr/>
    </dgm:pt>
    <dgm:pt modelId="{26A06ADF-4A83-A545-9400-AE227BE30435}" type="pres">
      <dgm:prSet presAssocID="{D2DB020E-5A14-4670-91A4-69DF719C8F4C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DD677B6F-BA0C-7840-BC60-EC1646B23EAB}" type="pres">
      <dgm:prSet presAssocID="{8B825470-7C2B-4978-AD0C-9BE93F6F3C17}" presName="bottomLine" presStyleLbl="alignNode1" presStyleIdx="1" presStyleCnt="10">
        <dgm:presLayoutVars/>
      </dgm:prSet>
      <dgm:spPr/>
    </dgm:pt>
    <dgm:pt modelId="{A4C595E2-8890-B649-A74F-9CF48872600C}" type="pres">
      <dgm:prSet presAssocID="{8B825470-7C2B-4978-AD0C-9BE93F6F3C17}" presName="nodeText" presStyleLbl="bgAccFollowNode1" presStyleIdx="0" presStyleCnt="5">
        <dgm:presLayoutVars>
          <dgm:bulletEnabled val="1"/>
        </dgm:presLayoutVars>
      </dgm:prSet>
      <dgm:spPr/>
    </dgm:pt>
    <dgm:pt modelId="{E070BC9C-747D-AE40-9EC1-EC75CD5B2782}" type="pres">
      <dgm:prSet presAssocID="{D2DB020E-5A14-4670-91A4-69DF719C8F4C}" presName="sibTrans" presStyleCnt="0"/>
      <dgm:spPr/>
    </dgm:pt>
    <dgm:pt modelId="{4CCEB80A-D5DA-6049-BD9B-E7E053D4B22D}" type="pres">
      <dgm:prSet presAssocID="{9CF04648-E17F-43D8-8248-DAB3669F075F}" presName="compositeNode" presStyleCnt="0">
        <dgm:presLayoutVars>
          <dgm:bulletEnabled val="1"/>
        </dgm:presLayoutVars>
      </dgm:prSet>
      <dgm:spPr/>
    </dgm:pt>
    <dgm:pt modelId="{3FF83A8A-57EA-6A49-8196-7640A0CCDC25}" type="pres">
      <dgm:prSet presAssocID="{9CF04648-E17F-43D8-8248-DAB3669F075F}" presName="bgRect" presStyleLbl="bgAccFollowNode1" presStyleIdx="1" presStyleCnt="5"/>
      <dgm:spPr/>
    </dgm:pt>
    <dgm:pt modelId="{D599A416-34FB-B14F-AC8D-6113206386EB}" type="pres">
      <dgm:prSet presAssocID="{9E898872-66FD-4F54-A1D1-837C3A587374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441446C9-B4DE-3D43-9F80-08AD7A833D99}" type="pres">
      <dgm:prSet presAssocID="{9CF04648-E17F-43D8-8248-DAB3669F075F}" presName="bottomLine" presStyleLbl="alignNode1" presStyleIdx="3" presStyleCnt="10">
        <dgm:presLayoutVars/>
      </dgm:prSet>
      <dgm:spPr/>
    </dgm:pt>
    <dgm:pt modelId="{0AF95033-8B3D-F44B-8064-0E314FC6A9EB}" type="pres">
      <dgm:prSet presAssocID="{9CF04648-E17F-43D8-8248-DAB3669F075F}" presName="nodeText" presStyleLbl="bgAccFollowNode1" presStyleIdx="1" presStyleCnt="5">
        <dgm:presLayoutVars>
          <dgm:bulletEnabled val="1"/>
        </dgm:presLayoutVars>
      </dgm:prSet>
      <dgm:spPr/>
    </dgm:pt>
    <dgm:pt modelId="{8A262E01-9C0E-FD41-AFD7-09BDC3983B53}" type="pres">
      <dgm:prSet presAssocID="{9E898872-66FD-4F54-A1D1-837C3A587374}" presName="sibTrans" presStyleCnt="0"/>
      <dgm:spPr/>
    </dgm:pt>
    <dgm:pt modelId="{32FF2F76-135A-EC44-9506-BBD73AFA26C8}" type="pres">
      <dgm:prSet presAssocID="{CAD364F9-F89C-40A1-AED7-ABF161B40C4F}" presName="compositeNode" presStyleCnt="0">
        <dgm:presLayoutVars>
          <dgm:bulletEnabled val="1"/>
        </dgm:presLayoutVars>
      </dgm:prSet>
      <dgm:spPr/>
    </dgm:pt>
    <dgm:pt modelId="{0B66707B-6BDE-4641-9336-681BDEAE5117}" type="pres">
      <dgm:prSet presAssocID="{CAD364F9-F89C-40A1-AED7-ABF161B40C4F}" presName="bgRect" presStyleLbl="bgAccFollowNode1" presStyleIdx="2" presStyleCnt="5"/>
      <dgm:spPr/>
    </dgm:pt>
    <dgm:pt modelId="{F0ED0D02-714F-5445-959D-7BE94D1D44A3}" type="pres">
      <dgm:prSet presAssocID="{D4D333C9-485C-4368-A993-9ECEFE18EE87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4CA16B60-0233-1945-A055-8C4B567E492F}" type="pres">
      <dgm:prSet presAssocID="{CAD364F9-F89C-40A1-AED7-ABF161B40C4F}" presName="bottomLine" presStyleLbl="alignNode1" presStyleIdx="5" presStyleCnt="10">
        <dgm:presLayoutVars/>
      </dgm:prSet>
      <dgm:spPr/>
    </dgm:pt>
    <dgm:pt modelId="{17C600F1-7DA8-D448-A448-A19F70C3C743}" type="pres">
      <dgm:prSet presAssocID="{CAD364F9-F89C-40A1-AED7-ABF161B40C4F}" presName="nodeText" presStyleLbl="bgAccFollowNode1" presStyleIdx="2" presStyleCnt="5">
        <dgm:presLayoutVars>
          <dgm:bulletEnabled val="1"/>
        </dgm:presLayoutVars>
      </dgm:prSet>
      <dgm:spPr/>
    </dgm:pt>
    <dgm:pt modelId="{A36D0E67-C5E6-4743-BF6A-2C9BD10B2DDA}" type="pres">
      <dgm:prSet presAssocID="{D4D333C9-485C-4368-A993-9ECEFE18EE87}" presName="sibTrans" presStyleCnt="0"/>
      <dgm:spPr/>
    </dgm:pt>
    <dgm:pt modelId="{4A458982-FC32-F945-9275-DBDA51558910}" type="pres">
      <dgm:prSet presAssocID="{61BF9907-4DEB-644D-836C-E65EDDB313F4}" presName="compositeNode" presStyleCnt="0">
        <dgm:presLayoutVars>
          <dgm:bulletEnabled val="1"/>
        </dgm:presLayoutVars>
      </dgm:prSet>
      <dgm:spPr/>
    </dgm:pt>
    <dgm:pt modelId="{485CAD38-8884-E047-9228-69C4D0636D04}" type="pres">
      <dgm:prSet presAssocID="{61BF9907-4DEB-644D-836C-E65EDDB313F4}" presName="bgRect" presStyleLbl="bgAccFollowNode1" presStyleIdx="3" presStyleCnt="5"/>
      <dgm:spPr/>
    </dgm:pt>
    <dgm:pt modelId="{D21C2DD8-E3E1-5C45-B2F9-F08E8A05DE8F}" type="pres">
      <dgm:prSet presAssocID="{057E51F2-B7B6-8045-8B4D-067690C8666A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02B9619B-51B9-3647-9E6C-3AEF91F7D692}" type="pres">
      <dgm:prSet presAssocID="{61BF9907-4DEB-644D-836C-E65EDDB313F4}" presName="bottomLine" presStyleLbl="alignNode1" presStyleIdx="7" presStyleCnt="10">
        <dgm:presLayoutVars/>
      </dgm:prSet>
      <dgm:spPr/>
    </dgm:pt>
    <dgm:pt modelId="{2DFA49BB-EA5F-B44C-B016-EC001FA58E64}" type="pres">
      <dgm:prSet presAssocID="{61BF9907-4DEB-644D-836C-E65EDDB313F4}" presName="nodeText" presStyleLbl="bgAccFollowNode1" presStyleIdx="3" presStyleCnt="5">
        <dgm:presLayoutVars>
          <dgm:bulletEnabled val="1"/>
        </dgm:presLayoutVars>
      </dgm:prSet>
      <dgm:spPr/>
    </dgm:pt>
    <dgm:pt modelId="{5216A6D8-7F11-C444-8529-66BADDB55D3A}" type="pres">
      <dgm:prSet presAssocID="{057E51F2-B7B6-8045-8B4D-067690C8666A}" presName="sibTrans" presStyleCnt="0"/>
      <dgm:spPr/>
    </dgm:pt>
    <dgm:pt modelId="{982F17DE-8125-7143-BE52-D1EA072E75CF}" type="pres">
      <dgm:prSet presAssocID="{5A1AED20-3879-704B-86C5-DD6295AA68BF}" presName="compositeNode" presStyleCnt="0">
        <dgm:presLayoutVars>
          <dgm:bulletEnabled val="1"/>
        </dgm:presLayoutVars>
      </dgm:prSet>
      <dgm:spPr/>
    </dgm:pt>
    <dgm:pt modelId="{687C5689-D894-114D-BD16-9C9C23FE5C7B}" type="pres">
      <dgm:prSet presAssocID="{5A1AED20-3879-704B-86C5-DD6295AA68BF}" presName="bgRect" presStyleLbl="bgAccFollowNode1" presStyleIdx="4" presStyleCnt="5"/>
      <dgm:spPr/>
    </dgm:pt>
    <dgm:pt modelId="{464768DC-B716-1D47-B78E-779CFBBE19A1}" type="pres">
      <dgm:prSet presAssocID="{A0C4A90F-DF1A-5340-8C6E-82CCC32B295D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84BEE274-9B3C-984D-9658-69EA828060DE}" type="pres">
      <dgm:prSet presAssocID="{5A1AED20-3879-704B-86C5-DD6295AA68BF}" presName="bottomLine" presStyleLbl="alignNode1" presStyleIdx="9" presStyleCnt="10">
        <dgm:presLayoutVars/>
      </dgm:prSet>
      <dgm:spPr/>
    </dgm:pt>
    <dgm:pt modelId="{CBA1706F-54D3-4045-AD88-9B015D2AEB64}" type="pres">
      <dgm:prSet presAssocID="{5A1AED20-3879-704B-86C5-DD6295AA68BF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8667C100-1C51-0640-AAC6-DEBD41409A84}" type="presOf" srcId="{61BF9907-4DEB-644D-836C-E65EDDB313F4}" destId="{485CAD38-8884-E047-9228-69C4D0636D04}" srcOrd="0" destOrd="0" presId="urn:microsoft.com/office/officeart/2016/7/layout/BasicLinearProcessNumbered"/>
    <dgm:cxn modelId="{3B80BD12-F7B7-486C-804E-0DADAF518652}" srcId="{138E4169-6036-4C70-AE6E-FDECF9F582F6}" destId="{9CF04648-E17F-43D8-8248-DAB3669F075F}" srcOrd="1" destOrd="0" parTransId="{29A99A61-5E6C-49EA-BD6F-205C9C1D99DE}" sibTransId="{9E898872-66FD-4F54-A1D1-837C3A587374}"/>
    <dgm:cxn modelId="{A00DEA19-D0F7-BA42-84F1-B7EE01E8377F}" type="presOf" srcId="{D2DB020E-5A14-4670-91A4-69DF719C8F4C}" destId="{26A06ADF-4A83-A545-9400-AE227BE30435}" srcOrd="0" destOrd="0" presId="urn:microsoft.com/office/officeart/2016/7/layout/BasicLinearProcessNumbered"/>
    <dgm:cxn modelId="{6420512A-1A95-184C-AF3B-C5ACBF92A1D2}" type="presOf" srcId="{138E4169-6036-4C70-AE6E-FDECF9F582F6}" destId="{3BEAE781-67BE-3F47-99EF-F6FA37D663E6}" srcOrd="0" destOrd="0" presId="urn:microsoft.com/office/officeart/2016/7/layout/BasicLinearProcessNumbered"/>
    <dgm:cxn modelId="{E9EAA42F-9383-F147-9FDE-3DDB9FD4425C}" type="presOf" srcId="{5A1AED20-3879-704B-86C5-DD6295AA68BF}" destId="{CBA1706F-54D3-4045-AD88-9B015D2AEB64}" srcOrd="1" destOrd="0" presId="urn:microsoft.com/office/officeart/2016/7/layout/BasicLinearProcessNumbered"/>
    <dgm:cxn modelId="{A714BB33-853B-BD48-A674-95FB7E2A3D52}" type="presOf" srcId="{CAD364F9-F89C-40A1-AED7-ABF161B40C4F}" destId="{0B66707B-6BDE-4641-9336-681BDEAE5117}" srcOrd="0" destOrd="0" presId="urn:microsoft.com/office/officeart/2016/7/layout/BasicLinearProcessNumbered"/>
    <dgm:cxn modelId="{D5179D3D-1BCF-4044-A00D-4D93F7DE5969}" type="presOf" srcId="{D4D333C9-485C-4368-A993-9ECEFE18EE87}" destId="{F0ED0D02-714F-5445-959D-7BE94D1D44A3}" srcOrd="0" destOrd="0" presId="urn:microsoft.com/office/officeart/2016/7/layout/BasicLinearProcessNumbered"/>
    <dgm:cxn modelId="{5BACF148-B652-D340-8D36-3B28B4C4E309}" type="presOf" srcId="{9CF04648-E17F-43D8-8248-DAB3669F075F}" destId="{0AF95033-8B3D-F44B-8064-0E314FC6A9EB}" srcOrd="1" destOrd="0" presId="urn:microsoft.com/office/officeart/2016/7/layout/BasicLinearProcessNumbered"/>
    <dgm:cxn modelId="{BB091750-ED41-8F4B-BA46-BC20C9A417D8}" type="presOf" srcId="{5A1AED20-3879-704B-86C5-DD6295AA68BF}" destId="{687C5689-D894-114D-BD16-9C9C23FE5C7B}" srcOrd="0" destOrd="0" presId="urn:microsoft.com/office/officeart/2016/7/layout/BasicLinearProcessNumbered"/>
    <dgm:cxn modelId="{6EBD0E58-D286-4FA7-A2C7-79C446164A5A}" srcId="{138E4169-6036-4C70-AE6E-FDECF9F582F6}" destId="{CAD364F9-F89C-40A1-AED7-ABF161B40C4F}" srcOrd="2" destOrd="0" parTransId="{317FC9C5-0624-4275-86DD-691D67E8F50A}" sibTransId="{D4D333C9-485C-4368-A993-9ECEFE18EE87}"/>
    <dgm:cxn modelId="{416C0B72-B2D2-FF49-A724-1FDB211B7ACC}" type="presOf" srcId="{8B825470-7C2B-4978-AD0C-9BE93F6F3C17}" destId="{65723965-5688-F740-A3B8-92C7FC81550F}" srcOrd="0" destOrd="0" presId="urn:microsoft.com/office/officeart/2016/7/layout/BasicLinearProcessNumbered"/>
    <dgm:cxn modelId="{753E90AD-0F41-E948-8F97-45418B1EBB6F}" type="presOf" srcId="{8B825470-7C2B-4978-AD0C-9BE93F6F3C17}" destId="{A4C595E2-8890-B649-A74F-9CF48872600C}" srcOrd="1" destOrd="0" presId="urn:microsoft.com/office/officeart/2016/7/layout/BasicLinearProcessNumbered"/>
    <dgm:cxn modelId="{95E303AF-B778-3C4A-B602-A2923E27763D}" type="presOf" srcId="{A0C4A90F-DF1A-5340-8C6E-82CCC32B295D}" destId="{464768DC-B716-1D47-B78E-779CFBBE19A1}" srcOrd="0" destOrd="0" presId="urn:microsoft.com/office/officeart/2016/7/layout/BasicLinearProcessNumbered"/>
    <dgm:cxn modelId="{52494BB5-015A-A249-BB82-CA5D9C55751C}" srcId="{138E4169-6036-4C70-AE6E-FDECF9F582F6}" destId="{5A1AED20-3879-704B-86C5-DD6295AA68BF}" srcOrd="4" destOrd="0" parTransId="{01A0E2B9-ADE5-4E40-98FD-7749905AC295}" sibTransId="{A0C4A90F-DF1A-5340-8C6E-82CCC32B295D}"/>
    <dgm:cxn modelId="{2AC308C0-0744-3A4D-BDD0-1E44ED67EB05}" type="presOf" srcId="{9E898872-66FD-4F54-A1D1-837C3A587374}" destId="{D599A416-34FB-B14F-AC8D-6113206386EB}" srcOrd="0" destOrd="0" presId="urn:microsoft.com/office/officeart/2016/7/layout/BasicLinearProcessNumbered"/>
    <dgm:cxn modelId="{C1EB16C1-31FA-B941-AD35-47088F996EB7}" type="presOf" srcId="{CAD364F9-F89C-40A1-AED7-ABF161B40C4F}" destId="{17C600F1-7DA8-D448-A448-A19F70C3C743}" srcOrd="1" destOrd="0" presId="urn:microsoft.com/office/officeart/2016/7/layout/BasicLinearProcessNumbered"/>
    <dgm:cxn modelId="{086AACCA-74CA-2E44-B5F0-AA4AEC9EBD85}" srcId="{138E4169-6036-4C70-AE6E-FDECF9F582F6}" destId="{61BF9907-4DEB-644D-836C-E65EDDB313F4}" srcOrd="3" destOrd="0" parTransId="{A26EFC8A-EAD5-3B46-AECF-CFADC0DB4DF8}" sibTransId="{057E51F2-B7B6-8045-8B4D-067690C8666A}"/>
    <dgm:cxn modelId="{A516A3D5-F611-4135-BC4B-8220D2BF4615}" srcId="{138E4169-6036-4C70-AE6E-FDECF9F582F6}" destId="{8B825470-7C2B-4978-AD0C-9BE93F6F3C17}" srcOrd="0" destOrd="0" parTransId="{7AC9874D-3D53-4E18-896B-3526CD927026}" sibTransId="{D2DB020E-5A14-4670-91A4-69DF719C8F4C}"/>
    <dgm:cxn modelId="{B21A42E8-624E-1A41-B890-6BD663359FF5}" type="presOf" srcId="{057E51F2-B7B6-8045-8B4D-067690C8666A}" destId="{D21C2DD8-E3E1-5C45-B2F9-F08E8A05DE8F}" srcOrd="0" destOrd="0" presId="urn:microsoft.com/office/officeart/2016/7/layout/BasicLinearProcessNumbered"/>
    <dgm:cxn modelId="{EB2069F2-50F2-7640-BAF7-10F17DED67BA}" type="presOf" srcId="{9CF04648-E17F-43D8-8248-DAB3669F075F}" destId="{3FF83A8A-57EA-6A49-8196-7640A0CCDC25}" srcOrd="0" destOrd="0" presId="urn:microsoft.com/office/officeart/2016/7/layout/BasicLinearProcessNumbered"/>
    <dgm:cxn modelId="{92B6A3FA-A947-4B40-880A-6D8BB0A86B58}" type="presOf" srcId="{61BF9907-4DEB-644D-836C-E65EDDB313F4}" destId="{2DFA49BB-EA5F-B44C-B016-EC001FA58E64}" srcOrd="1" destOrd="0" presId="urn:microsoft.com/office/officeart/2016/7/layout/BasicLinearProcessNumbered"/>
    <dgm:cxn modelId="{554201DD-27F7-464F-B263-C49215B2F77F}" type="presParOf" srcId="{3BEAE781-67BE-3F47-99EF-F6FA37D663E6}" destId="{4403A1EE-EC09-8B46-A5D6-52751392561E}" srcOrd="0" destOrd="0" presId="urn:microsoft.com/office/officeart/2016/7/layout/BasicLinearProcessNumbered"/>
    <dgm:cxn modelId="{5F17417C-A789-CA44-8FB5-F00E2261E071}" type="presParOf" srcId="{4403A1EE-EC09-8B46-A5D6-52751392561E}" destId="{65723965-5688-F740-A3B8-92C7FC81550F}" srcOrd="0" destOrd="0" presId="urn:microsoft.com/office/officeart/2016/7/layout/BasicLinearProcessNumbered"/>
    <dgm:cxn modelId="{D19AD5B0-68A0-AE4E-BCF8-E3BBE4571DAE}" type="presParOf" srcId="{4403A1EE-EC09-8B46-A5D6-52751392561E}" destId="{26A06ADF-4A83-A545-9400-AE227BE30435}" srcOrd="1" destOrd="0" presId="urn:microsoft.com/office/officeart/2016/7/layout/BasicLinearProcessNumbered"/>
    <dgm:cxn modelId="{2E83B53A-D3A2-EA4A-8EB9-EFE0DEB15E34}" type="presParOf" srcId="{4403A1EE-EC09-8B46-A5D6-52751392561E}" destId="{DD677B6F-BA0C-7840-BC60-EC1646B23EAB}" srcOrd="2" destOrd="0" presId="urn:microsoft.com/office/officeart/2016/7/layout/BasicLinearProcessNumbered"/>
    <dgm:cxn modelId="{099FF787-96AC-4C4B-B58E-81A5A4BAA140}" type="presParOf" srcId="{4403A1EE-EC09-8B46-A5D6-52751392561E}" destId="{A4C595E2-8890-B649-A74F-9CF48872600C}" srcOrd="3" destOrd="0" presId="urn:microsoft.com/office/officeart/2016/7/layout/BasicLinearProcessNumbered"/>
    <dgm:cxn modelId="{21EC9F42-1599-E94F-8365-F72B05C7EED9}" type="presParOf" srcId="{3BEAE781-67BE-3F47-99EF-F6FA37D663E6}" destId="{E070BC9C-747D-AE40-9EC1-EC75CD5B2782}" srcOrd="1" destOrd="0" presId="urn:microsoft.com/office/officeart/2016/7/layout/BasicLinearProcessNumbered"/>
    <dgm:cxn modelId="{46317884-0ADF-0F47-AF21-1B8E5A9F04C6}" type="presParOf" srcId="{3BEAE781-67BE-3F47-99EF-F6FA37D663E6}" destId="{4CCEB80A-D5DA-6049-BD9B-E7E053D4B22D}" srcOrd="2" destOrd="0" presId="urn:microsoft.com/office/officeart/2016/7/layout/BasicLinearProcessNumbered"/>
    <dgm:cxn modelId="{C8D78414-096A-654D-B477-28B5D5E9A97E}" type="presParOf" srcId="{4CCEB80A-D5DA-6049-BD9B-E7E053D4B22D}" destId="{3FF83A8A-57EA-6A49-8196-7640A0CCDC25}" srcOrd="0" destOrd="0" presId="urn:microsoft.com/office/officeart/2016/7/layout/BasicLinearProcessNumbered"/>
    <dgm:cxn modelId="{EF245DD3-85C8-CA43-ACC1-F78F62771484}" type="presParOf" srcId="{4CCEB80A-D5DA-6049-BD9B-E7E053D4B22D}" destId="{D599A416-34FB-B14F-AC8D-6113206386EB}" srcOrd="1" destOrd="0" presId="urn:microsoft.com/office/officeart/2016/7/layout/BasicLinearProcessNumbered"/>
    <dgm:cxn modelId="{37F6D50E-3A17-CF4E-B2FF-1AF5B32F7F52}" type="presParOf" srcId="{4CCEB80A-D5DA-6049-BD9B-E7E053D4B22D}" destId="{441446C9-B4DE-3D43-9F80-08AD7A833D99}" srcOrd="2" destOrd="0" presId="urn:microsoft.com/office/officeart/2016/7/layout/BasicLinearProcessNumbered"/>
    <dgm:cxn modelId="{A2E55458-2D13-A547-B6F2-023B7EF69AA4}" type="presParOf" srcId="{4CCEB80A-D5DA-6049-BD9B-E7E053D4B22D}" destId="{0AF95033-8B3D-F44B-8064-0E314FC6A9EB}" srcOrd="3" destOrd="0" presId="urn:microsoft.com/office/officeart/2016/7/layout/BasicLinearProcessNumbered"/>
    <dgm:cxn modelId="{798DB5DD-3C85-7B4B-9FE8-285B47066EAD}" type="presParOf" srcId="{3BEAE781-67BE-3F47-99EF-F6FA37D663E6}" destId="{8A262E01-9C0E-FD41-AFD7-09BDC3983B53}" srcOrd="3" destOrd="0" presId="urn:microsoft.com/office/officeart/2016/7/layout/BasicLinearProcessNumbered"/>
    <dgm:cxn modelId="{F6887E01-3594-8A4C-96E6-22626CBCD432}" type="presParOf" srcId="{3BEAE781-67BE-3F47-99EF-F6FA37D663E6}" destId="{32FF2F76-135A-EC44-9506-BBD73AFA26C8}" srcOrd="4" destOrd="0" presId="urn:microsoft.com/office/officeart/2016/7/layout/BasicLinearProcessNumbered"/>
    <dgm:cxn modelId="{3ADAE820-CC40-814B-873B-9C1677D97C49}" type="presParOf" srcId="{32FF2F76-135A-EC44-9506-BBD73AFA26C8}" destId="{0B66707B-6BDE-4641-9336-681BDEAE5117}" srcOrd="0" destOrd="0" presId="urn:microsoft.com/office/officeart/2016/7/layout/BasicLinearProcessNumbered"/>
    <dgm:cxn modelId="{0C384135-BF3A-A142-8045-C8ADB2632D8F}" type="presParOf" srcId="{32FF2F76-135A-EC44-9506-BBD73AFA26C8}" destId="{F0ED0D02-714F-5445-959D-7BE94D1D44A3}" srcOrd="1" destOrd="0" presId="urn:microsoft.com/office/officeart/2016/7/layout/BasicLinearProcessNumbered"/>
    <dgm:cxn modelId="{236200C4-7F66-0844-94DE-5C57B3DC19A0}" type="presParOf" srcId="{32FF2F76-135A-EC44-9506-BBD73AFA26C8}" destId="{4CA16B60-0233-1945-A055-8C4B567E492F}" srcOrd="2" destOrd="0" presId="urn:microsoft.com/office/officeart/2016/7/layout/BasicLinearProcessNumbered"/>
    <dgm:cxn modelId="{D9860A2E-E3E6-844D-9F81-A872222DFACB}" type="presParOf" srcId="{32FF2F76-135A-EC44-9506-BBD73AFA26C8}" destId="{17C600F1-7DA8-D448-A448-A19F70C3C743}" srcOrd="3" destOrd="0" presId="urn:microsoft.com/office/officeart/2016/7/layout/BasicLinearProcessNumbered"/>
    <dgm:cxn modelId="{142CFA69-DB0C-9545-8650-1ABF8A8AF8CC}" type="presParOf" srcId="{3BEAE781-67BE-3F47-99EF-F6FA37D663E6}" destId="{A36D0E67-C5E6-4743-BF6A-2C9BD10B2DDA}" srcOrd="5" destOrd="0" presId="urn:microsoft.com/office/officeart/2016/7/layout/BasicLinearProcessNumbered"/>
    <dgm:cxn modelId="{51281CB1-00DF-5141-BA7F-3DF6F4686F0A}" type="presParOf" srcId="{3BEAE781-67BE-3F47-99EF-F6FA37D663E6}" destId="{4A458982-FC32-F945-9275-DBDA51558910}" srcOrd="6" destOrd="0" presId="urn:microsoft.com/office/officeart/2016/7/layout/BasicLinearProcessNumbered"/>
    <dgm:cxn modelId="{127C5BFC-988F-B249-BADC-36942838BBD9}" type="presParOf" srcId="{4A458982-FC32-F945-9275-DBDA51558910}" destId="{485CAD38-8884-E047-9228-69C4D0636D04}" srcOrd="0" destOrd="0" presId="urn:microsoft.com/office/officeart/2016/7/layout/BasicLinearProcessNumbered"/>
    <dgm:cxn modelId="{D34F55E3-7616-A444-9236-F9FBAD9CEB68}" type="presParOf" srcId="{4A458982-FC32-F945-9275-DBDA51558910}" destId="{D21C2DD8-E3E1-5C45-B2F9-F08E8A05DE8F}" srcOrd="1" destOrd="0" presId="urn:microsoft.com/office/officeart/2016/7/layout/BasicLinearProcessNumbered"/>
    <dgm:cxn modelId="{9260A5B9-D4B5-D642-ABFD-F3214345F2F7}" type="presParOf" srcId="{4A458982-FC32-F945-9275-DBDA51558910}" destId="{02B9619B-51B9-3647-9E6C-3AEF91F7D692}" srcOrd="2" destOrd="0" presId="urn:microsoft.com/office/officeart/2016/7/layout/BasicLinearProcessNumbered"/>
    <dgm:cxn modelId="{BB8CE0B0-DBF1-9E45-B788-EA85D46CA3B0}" type="presParOf" srcId="{4A458982-FC32-F945-9275-DBDA51558910}" destId="{2DFA49BB-EA5F-B44C-B016-EC001FA58E64}" srcOrd="3" destOrd="0" presId="urn:microsoft.com/office/officeart/2016/7/layout/BasicLinearProcessNumbered"/>
    <dgm:cxn modelId="{DEE2239C-7954-8C46-AAD4-B76064645AED}" type="presParOf" srcId="{3BEAE781-67BE-3F47-99EF-F6FA37D663E6}" destId="{5216A6D8-7F11-C444-8529-66BADDB55D3A}" srcOrd="7" destOrd="0" presId="urn:microsoft.com/office/officeart/2016/7/layout/BasicLinearProcessNumbered"/>
    <dgm:cxn modelId="{4C543289-8A6D-B642-8BD8-D5329EC24C31}" type="presParOf" srcId="{3BEAE781-67BE-3F47-99EF-F6FA37D663E6}" destId="{982F17DE-8125-7143-BE52-D1EA072E75CF}" srcOrd="8" destOrd="0" presId="urn:microsoft.com/office/officeart/2016/7/layout/BasicLinearProcessNumbered"/>
    <dgm:cxn modelId="{7D6436B2-354F-0E47-8AD2-F4CCE98B842E}" type="presParOf" srcId="{982F17DE-8125-7143-BE52-D1EA072E75CF}" destId="{687C5689-D894-114D-BD16-9C9C23FE5C7B}" srcOrd="0" destOrd="0" presId="urn:microsoft.com/office/officeart/2016/7/layout/BasicLinearProcessNumbered"/>
    <dgm:cxn modelId="{57E8AD92-DFD5-1446-9ACC-C28CCDCF4211}" type="presParOf" srcId="{982F17DE-8125-7143-BE52-D1EA072E75CF}" destId="{464768DC-B716-1D47-B78E-779CFBBE19A1}" srcOrd="1" destOrd="0" presId="urn:microsoft.com/office/officeart/2016/7/layout/BasicLinearProcessNumbered"/>
    <dgm:cxn modelId="{BF2C98BD-046C-5D41-AD26-401061543BA5}" type="presParOf" srcId="{982F17DE-8125-7143-BE52-D1EA072E75CF}" destId="{84BEE274-9B3C-984D-9658-69EA828060DE}" srcOrd="2" destOrd="0" presId="urn:microsoft.com/office/officeart/2016/7/layout/BasicLinearProcessNumbered"/>
    <dgm:cxn modelId="{98DEDDEE-AB1E-224C-87FF-FBEB805D3B1D}" type="presParOf" srcId="{982F17DE-8125-7143-BE52-D1EA072E75CF}" destId="{CBA1706F-54D3-4045-AD88-9B015D2AEB6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EF18A-9A97-4DAE-B145-3F68509261DD}">
      <dsp:nvSpPr>
        <dsp:cNvPr id="0" name=""/>
        <dsp:cNvSpPr/>
      </dsp:nvSpPr>
      <dsp:spPr>
        <a:xfrm>
          <a:off x="1063980" y="582477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17F85-637F-4A1B-8570-2C23D69D69A8}">
      <dsp:nvSpPr>
        <dsp:cNvPr id="0" name=""/>
        <dsp:cNvSpPr/>
      </dsp:nvSpPr>
      <dsp:spPr>
        <a:xfrm>
          <a:off x="285097" y="2225367"/>
          <a:ext cx="28323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my own dataset using the simulation</a:t>
          </a:r>
        </a:p>
      </dsp:txBody>
      <dsp:txXfrm>
        <a:off x="285097" y="2225367"/>
        <a:ext cx="2832300" cy="810000"/>
      </dsp:txXfrm>
    </dsp:sp>
    <dsp:sp modelId="{55BB9A22-457E-496D-845F-DE69F77D0219}">
      <dsp:nvSpPr>
        <dsp:cNvPr id="0" name=""/>
        <dsp:cNvSpPr/>
      </dsp:nvSpPr>
      <dsp:spPr>
        <a:xfrm>
          <a:off x="4391932" y="582477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48FA1-AD78-46B6-9E26-69AF1581BA96}">
      <dsp:nvSpPr>
        <dsp:cNvPr id="0" name=""/>
        <dsp:cNvSpPr/>
      </dsp:nvSpPr>
      <dsp:spPr>
        <a:xfrm>
          <a:off x="3613050" y="2225367"/>
          <a:ext cx="28323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and test different learning methods</a:t>
          </a:r>
        </a:p>
      </dsp:txBody>
      <dsp:txXfrm>
        <a:off x="3613050" y="2225367"/>
        <a:ext cx="2832300" cy="810000"/>
      </dsp:txXfrm>
    </dsp:sp>
    <dsp:sp modelId="{8607CB5C-13B2-43C4-B36B-EAB23703B5BC}">
      <dsp:nvSpPr>
        <dsp:cNvPr id="0" name=""/>
        <dsp:cNvSpPr/>
      </dsp:nvSpPr>
      <dsp:spPr>
        <a:xfrm>
          <a:off x="7719885" y="582477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60C86-2218-480F-97CD-152A2B3AC96E}">
      <dsp:nvSpPr>
        <dsp:cNvPr id="0" name=""/>
        <dsp:cNvSpPr/>
      </dsp:nvSpPr>
      <dsp:spPr>
        <a:xfrm>
          <a:off x="6941002" y="2225367"/>
          <a:ext cx="28323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Compare results from different conditions of the simulation</a:t>
          </a:r>
        </a:p>
      </dsp:txBody>
      <dsp:txXfrm>
        <a:off x="6941002" y="2225367"/>
        <a:ext cx="2832300" cy="81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14AD4-9F95-472E-B75C-E9ED56FD2528}">
      <dsp:nvSpPr>
        <dsp:cNvPr id="0" name=""/>
        <dsp:cNvSpPr/>
      </dsp:nvSpPr>
      <dsp:spPr>
        <a:xfrm>
          <a:off x="983787" y="187900"/>
          <a:ext cx="1048810" cy="10488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8513A0-1EAB-482E-B0EC-E5A2DA9B529E}">
      <dsp:nvSpPr>
        <dsp:cNvPr id="0" name=""/>
        <dsp:cNvSpPr/>
      </dsp:nvSpPr>
      <dsp:spPr>
        <a:xfrm>
          <a:off x="9891" y="1376118"/>
          <a:ext cx="2996602" cy="604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Self-collected data from the Carla Simulation</a:t>
          </a:r>
        </a:p>
      </dsp:txBody>
      <dsp:txXfrm>
        <a:off x="9891" y="1376118"/>
        <a:ext cx="2996602" cy="604002"/>
      </dsp:txXfrm>
    </dsp:sp>
    <dsp:sp modelId="{72A17FE3-C8E0-4EBF-A684-91BC6663D7B9}">
      <dsp:nvSpPr>
        <dsp:cNvPr id="0" name=""/>
        <dsp:cNvSpPr/>
      </dsp:nvSpPr>
      <dsp:spPr>
        <a:xfrm>
          <a:off x="9891" y="2044962"/>
          <a:ext cx="2996602" cy="1384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4E0499-B3F3-40CD-93E9-3192DAD5F1BE}">
      <dsp:nvSpPr>
        <dsp:cNvPr id="0" name=""/>
        <dsp:cNvSpPr/>
      </dsp:nvSpPr>
      <dsp:spPr>
        <a:xfrm>
          <a:off x="4504794" y="187900"/>
          <a:ext cx="1048810" cy="10488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99FDC-36B7-479F-B83C-8AC30E7B95E9}">
      <dsp:nvSpPr>
        <dsp:cNvPr id="0" name=""/>
        <dsp:cNvSpPr/>
      </dsp:nvSpPr>
      <dsp:spPr>
        <a:xfrm>
          <a:off x="3530898" y="1376118"/>
          <a:ext cx="2996602" cy="604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Training Data</a:t>
          </a:r>
        </a:p>
      </dsp:txBody>
      <dsp:txXfrm>
        <a:off x="3530898" y="1376118"/>
        <a:ext cx="2996602" cy="604002"/>
      </dsp:txXfrm>
    </dsp:sp>
    <dsp:sp modelId="{83F64A60-B9D5-4F70-9414-DA73684D7A20}">
      <dsp:nvSpPr>
        <dsp:cNvPr id="0" name=""/>
        <dsp:cNvSpPr/>
      </dsp:nvSpPr>
      <dsp:spPr>
        <a:xfrm>
          <a:off x="3530898" y="2044962"/>
          <a:ext cx="2996602" cy="1384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Total Images: 904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30MPH: 446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60MPH: 282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90MPH: 176</a:t>
          </a:r>
        </a:p>
      </dsp:txBody>
      <dsp:txXfrm>
        <a:off x="3530898" y="2044962"/>
        <a:ext cx="2996602" cy="1384982"/>
      </dsp:txXfrm>
    </dsp:sp>
    <dsp:sp modelId="{796EF188-FFCE-42E0-B81D-C41044309109}">
      <dsp:nvSpPr>
        <dsp:cNvPr id="0" name=""/>
        <dsp:cNvSpPr/>
      </dsp:nvSpPr>
      <dsp:spPr>
        <a:xfrm>
          <a:off x="8025802" y="187900"/>
          <a:ext cx="1048810" cy="10488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2B94C-5007-4011-A36C-E94052B7D8F5}">
      <dsp:nvSpPr>
        <dsp:cNvPr id="0" name=""/>
        <dsp:cNvSpPr/>
      </dsp:nvSpPr>
      <dsp:spPr>
        <a:xfrm>
          <a:off x="7051906" y="1376118"/>
          <a:ext cx="2996602" cy="604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4 Weather Conditions:</a:t>
          </a:r>
        </a:p>
      </dsp:txBody>
      <dsp:txXfrm>
        <a:off x="7051906" y="1376118"/>
        <a:ext cx="2996602" cy="604002"/>
      </dsp:txXfrm>
    </dsp:sp>
    <dsp:sp modelId="{D9A59DC1-5BFC-4B68-8B88-046B932013AA}">
      <dsp:nvSpPr>
        <dsp:cNvPr id="0" name=""/>
        <dsp:cNvSpPr/>
      </dsp:nvSpPr>
      <dsp:spPr>
        <a:xfrm>
          <a:off x="7051906" y="2044962"/>
          <a:ext cx="2996602" cy="1384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u="none" kern="1200" dirty="0" err="1"/>
            <a:t>MidRainyNoon</a:t>
          </a:r>
          <a:endParaRPr lang="en-US" sz="1800" kern="1200" dirty="0"/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Cloudy Evening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Clear Sunset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Clear Noon</a:t>
          </a:r>
        </a:p>
      </dsp:txBody>
      <dsp:txXfrm>
        <a:off x="7051906" y="2044962"/>
        <a:ext cx="2996602" cy="1384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D926F-4049-9643-BC2D-2AC290093747}">
      <dsp:nvSpPr>
        <dsp:cNvPr id="0" name=""/>
        <dsp:cNvSpPr/>
      </dsp:nvSpPr>
      <dsp:spPr>
        <a:xfrm>
          <a:off x="821" y="944008"/>
          <a:ext cx="1922466" cy="96123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Hough Circle</a:t>
          </a:r>
        </a:p>
      </dsp:txBody>
      <dsp:txXfrm>
        <a:off x="28975" y="972162"/>
        <a:ext cx="1866158" cy="904925"/>
      </dsp:txXfrm>
    </dsp:sp>
    <dsp:sp modelId="{D919008F-0FF8-BD4F-85F9-9D6C052D4443}">
      <dsp:nvSpPr>
        <dsp:cNvPr id="0" name=""/>
        <dsp:cNvSpPr/>
      </dsp:nvSpPr>
      <dsp:spPr>
        <a:xfrm>
          <a:off x="193068" y="1905241"/>
          <a:ext cx="192246" cy="720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924"/>
              </a:lnTo>
              <a:lnTo>
                <a:pt x="192246" y="720924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47416-64AC-0A43-9AF4-AE0959733EB5}">
      <dsp:nvSpPr>
        <dsp:cNvPr id="0" name=""/>
        <dsp:cNvSpPr/>
      </dsp:nvSpPr>
      <dsp:spPr>
        <a:xfrm>
          <a:off x="385314" y="2145550"/>
          <a:ext cx="1537973" cy="9612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Detect any circular objects and crop the image</a:t>
          </a:r>
        </a:p>
      </dsp:txBody>
      <dsp:txXfrm>
        <a:off x="413468" y="2173704"/>
        <a:ext cx="1481665" cy="904925"/>
      </dsp:txXfrm>
    </dsp:sp>
    <dsp:sp modelId="{C0F7BF36-36BA-404F-A593-FC53C55A62B8}">
      <dsp:nvSpPr>
        <dsp:cNvPr id="0" name=""/>
        <dsp:cNvSpPr/>
      </dsp:nvSpPr>
      <dsp:spPr>
        <a:xfrm>
          <a:off x="2403904" y="944008"/>
          <a:ext cx="1922466" cy="96123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Template Matching</a:t>
          </a:r>
        </a:p>
      </dsp:txBody>
      <dsp:txXfrm>
        <a:off x="2432058" y="972162"/>
        <a:ext cx="1866158" cy="904925"/>
      </dsp:txXfrm>
    </dsp:sp>
    <dsp:sp modelId="{E0DE169E-BEDE-AB47-BCA1-A5BD181F7E17}">
      <dsp:nvSpPr>
        <dsp:cNvPr id="0" name=""/>
        <dsp:cNvSpPr/>
      </dsp:nvSpPr>
      <dsp:spPr>
        <a:xfrm>
          <a:off x="2596151" y="1905241"/>
          <a:ext cx="192246" cy="720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924"/>
              </a:lnTo>
              <a:lnTo>
                <a:pt x="192246" y="720924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C85021-E926-FA42-B1A8-D1952509F003}">
      <dsp:nvSpPr>
        <dsp:cNvPr id="0" name=""/>
        <dsp:cNvSpPr/>
      </dsp:nvSpPr>
      <dsp:spPr>
        <a:xfrm>
          <a:off x="2788398" y="2145550"/>
          <a:ext cx="1537973" cy="9612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Filter out images if the correlation is lower than the threshold to templates of signs</a:t>
          </a:r>
        </a:p>
      </dsp:txBody>
      <dsp:txXfrm>
        <a:off x="2816552" y="2173704"/>
        <a:ext cx="1481665" cy="904925"/>
      </dsp:txXfrm>
    </dsp:sp>
    <dsp:sp modelId="{B9835660-54C7-A741-A0DA-2BC0E1D1975B}">
      <dsp:nvSpPr>
        <dsp:cNvPr id="0" name=""/>
        <dsp:cNvSpPr/>
      </dsp:nvSpPr>
      <dsp:spPr>
        <a:xfrm>
          <a:off x="4806987" y="944008"/>
          <a:ext cx="1922466" cy="96123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SVM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Grid Search </a:t>
          </a:r>
        </a:p>
      </dsp:txBody>
      <dsp:txXfrm>
        <a:off x="4835141" y="972162"/>
        <a:ext cx="1866158" cy="904925"/>
      </dsp:txXfrm>
    </dsp:sp>
    <dsp:sp modelId="{F916F8AB-49FD-0A4E-B1AE-124CA3128BAE}">
      <dsp:nvSpPr>
        <dsp:cNvPr id="0" name=""/>
        <dsp:cNvSpPr/>
      </dsp:nvSpPr>
      <dsp:spPr>
        <a:xfrm>
          <a:off x="4999234" y="1905241"/>
          <a:ext cx="192246" cy="720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924"/>
              </a:lnTo>
              <a:lnTo>
                <a:pt x="192246" y="720924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55D66-6517-7145-9D91-D32640BB8501}">
      <dsp:nvSpPr>
        <dsp:cNvPr id="0" name=""/>
        <dsp:cNvSpPr/>
      </dsp:nvSpPr>
      <dsp:spPr>
        <a:xfrm>
          <a:off x="5191481" y="2145550"/>
          <a:ext cx="1537973" cy="9612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Compare the image to the trained model and classify the sign</a:t>
          </a:r>
        </a:p>
      </dsp:txBody>
      <dsp:txXfrm>
        <a:off x="5219635" y="2173704"/>
        <a:ext cx="1481665" cy="9049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1DFA4-E453-4112-A164-D13D8763F05D}">
      <dsp:nvSpPr>
        <dsp:cNvPr id="0" name=""/>
        <dsp:cNvSpPr/>
      </dsp:nvSpPr>
      <dsp:spPr>
        <a:xfrm>
          <a:off x="1738416" y="31319"/>
          <a:ext cx="1510523" cy="14893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364DB-0DC9-4553-B858-29BD64D5D22C}">
      <dsp:nvSpPr>
        <dsp:cNvPr id="0" name=""/>
        <dsp:cNvSpPr/>
      </dsp:nvSpPr>
      <dsp:spPr>
        <a:xfrm>
          <a:off x="335787" y="1710316"/>
          <a:ext cx="4315781" cy="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Traffic lights</a:t>
          </a:r>
        </a:p>
      </dsp:txBody>
      <dsp:txXfrm>
        <a:off x="335787" y="1710316"/>
        <a:ext cx="4315781" cy="638300"/>
      </dsp:txXfrm>
    </dsp:sp>
    <dsp:sp modelId="{97211653-F32F-4649-A71D-FC70B80EDBA3}">
      <dsp:nvSpPr>
        <dsp:cNvPr id="0" name=""/>
        <dsp:cNvSpPr/>
      </dsp:nvSpPr>
      <dsp:spPr>
        <a:xfrm>
          <a:off x="335787" y="2436816"/>
          <a:ext cx="4315781" cy="200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100% when detected</a:t>
          </a:r>
        </a:p>
      </dsp:txBody>
      <dsp:txXfrm>
        <a:off x="335787" y="2436816"/>
        <a:ext cx="4315781" cy="2004473"/>
      </dsp:txXfrm>
    </dsp:sp>
    <dsp:sp modelId="{2A176444-0A5E-46B6-9166-B5673E4E7DAE}">
      <dsp:nvSpPr>
        <dsp:cNvPr id="0" name=""/>
        <dsp:cNvSpPr/>
      </dsp:nvSpPr>
      <dsp:spPr>
        <a:xfrm>
          <a:off x="6809459" y="31319"/>
          <a:ext cx="1510523" cy="14893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C6DFC2-8186-457D-81C7-1C924452854D}">
      <dsp:nvSpPr>
        <dsp:cNvPr id="0" name=""/>
        <dsp:cNvSpPr/>
      </dsp:nvSpPr>
      <dsp:spPr>
        <a:xfrm>
          <a:off x="5406830" y="1710316"/>
          <a:ext cx="4315781" cy="638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Speed Signs </a:t>
          </a:r>
        </a:p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(150 test images)</a:t>
          </a:r>
        </a:p>
      </dsp:txBody>
      <dsp:txXfrm>
        <a:off x="5406830" y="1710316"/>
        <a:ext cx="4315781" cy="638300"/>
      </dsp:txXfrm>
    </dsp:sp>
    <dsp:sp modelId="{1FA783BA-EA0F-4DA5-9623-2ED4097EAC96}">
      <dsp:nvSpPr>
        <dsp:cNvPr id="0" name=""/>
        <dsp:cNvSpPr/>
      </dsp:nvSpPr>
      <dsp:spPr>
        <a:xfrm>
          <a:off x="5406830" y="2436816"/>
          <a:ext cx="4315781" cy="2004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Total Accuracy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92.67%139/150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30 MPH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90% (45 out of 50)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60MPH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96% (48 out of 50)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90MPH</a:t>
          </a: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92% (46 out of 50)</a:t>
          </a:r>
        </a:p>
      </dsp:txBody>
      <dsp:txXfrm>
        <a:off x="5406830" y="2436816"/>
        <a:ext cx="4315781" cy="20044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723965-5688-F740-A3B8-92C7FC81550F}">
      <dsp:nvSpPr>
        <dsp:cNvPr id="0" name=""/>
        <dsp:cNvSpPr/>
      </dsp:nvSpPr>
      <dsp:spPr>
        <a:xfrm>
          <a:off x="3437" y="505947"/>
          <a:ext cx="1861393" cy="260595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Explore  object detection method such as YOLO</a:t>
          </a:r>
        </a:p>
      </dsp:txBody>
      <dsp:txXfrm>
        <a:off x="3437" y="1496208"/>
        <a:ext cx="1861393" cy="1563570"/>
      </dsp:txXfrm>
    </dsp:sp>
    <dsp:sp modelId="{26A06ADF-4A83-A545-9400-AE227BE30435}">
      <dsp:nvSpPr>
        <dsp:cNvPr id="0" name=""/>
        <dsp:cNvSpPr/>
      </dsp:nvSpPr>
      <dsp:spPr>
        <a:xfrm>
          <a:off x="543242" y="766542"/>
          <a:ext cx="781785" cy="7817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1</a:t>
          </a:r>
        </a:p>
      </dsp:txBody>
      <dsp:txXfrm>
        <a:off x="657732" y="881032"/>
        <a:ext cx="552805" cy="552805"/>
      </dsp:txXfrm>
    </dsp:sp>
    <dsp:sp modelId="{DD677B6F-BA0C-7840-BC60-EC1646B23EAB}">
      <dsp:nvSpPr>
        <dsp:cNvPr id="0" name=""/>
        <dsp:cNvSpPr/>
      </dsp:nvSpPr>
      <dsp:spPr>
        <a:xfrm>
          <a:off x="3437" y="3111825"/>
          <a:ext cx="1861393" cy="72"/>
        </a:xfrm>
        <a:prstGeom prst="rect">
          <a:avLst/>
        </a:prstGeom>
        <a:solidFill>
          <a:schemeClr val="accent2">
            <a:hueOff val="211977"/>
            <a:satOff val="-4836"/>
            <a:lumOff val="1787"/>
            <a:alphaOff val="0"/>
          </a:schemeClr>
        </a:solidFill>
        <a:ln w="12700" cap="flat" cmpd="sng" algn="ctr">
          <a:solidFill>
            <a:schemeClr val="accent2">
              <a:hueOff val="211977"/>
              <a:satOff val="-4836"/>
              <a:lumOff val="17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83A8A-57EA-6A49-8196-7640A0CCDC25}">
      <dsp:nvSpPr>
        <dsp:cNvPr id="0" name=""/>
        <dsp:cNvSpPr/>
      </dsp:nvSpPr>
      <dsp:spPr>
        <a:xfrm>
          <a:off x="2050970" y="505947"/>
          <a:ext cx="1861393" cy="2605950"/>
        </a:xfrm>
        <a:prstGeom prst="rect">
          <a:avLst/>
        </a:prstGeom>
        <a:solidFill>
          <a:schemeClr val="accent2">
            <a:tint val="40000"/>
            <a:alpha val="90000"/>
            <a:hueOff val="493641"/>
            <a:satOff val="-1293"/>
            <a:lumOff val="46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93641"/>
              <a:satOff val="-1293"/>
              <a:lumOff val="4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my own map to customize my need</a:t>
          </a:r>
        </a:p>
      </dsp:txBody>
      <dsp:txXfrm>
        <a:off x="2050970" y="1496208"/>
        <a:ext cx="1861393" cy="1563570"/>
      </dsp:txXfrm>
    </dsp:sp>
    <dsp:sp modelId="{D599A416-34FB-B14F-AC8D-6113206386EB}">
      <dsp:nvSpPr>
        <dsp:cNvPr id="0" name=""/>
        <dsp:cNvSpPr/>
      </dsp:nvSpPr>
      <dsp:spPr>
        <a:xfrm>
          <a:off x="2590774" y="766542"/>
          <a:ext cx="781785" cy="781785"/>
        </a:xfrm>
        <a:prstGeom prst="ellipse">
          <a:avLst/>
        </a:prstGeom>
        <a:solidFill>
          <a:schemeClr val="accent2">
            <a:hueOff val="423953"/>
            <a:satOff val="-9673"/>
            <a:lumOff val="3573"/>
            <a:alphaOff val="0"/>
          </a:schemeClr>
        </a:solidFill>
        <a:ln w="12700" cap="flat" cmpd="sng" algn="ctr">
          <a:solidFill>
            <a:schemeClr val="accent2">
              <a:hueOff val="423953"/>
              <a:satOff val="-9673"/>
              <a:lumOff val="35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2</a:t>
          </a:r>
        </a:p>
      </dsp:txBody>
      <dsp:txXfrm>
        <a:off x="2705264" y="881032"/>
        <a:ext cx="552805" cy="552805"/>
      </dsp:txXfrm>
    </dsp:sp>
    <dsp:sp modelId="{441446C9-B4DE-3D43-9F80-08AD7A833D99}">
      <dsp:nvSpPr>
        <dsp:cNvPr id="0" name=""/>
        <dsp:cNvSpPr/>
      </dsp:nvSpPr>
      <dsp:spPr>
        <a:xfrm>
          <a:off x="2050970" y="3111825"/>
          <a:ext cx="1861393" cy="72"/>
        </a:xfrm>
        <a:prstGeom prst="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accent2">
              <a:hueOff val="635930"/>
              <a:satOff val="-14509"/>
              <a:lumOff val="53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66707B-6BDE-4641-9336-681BDEAE5117}">
      <dsp:nvSpPr>
        <dsp:cNvPr id="0" name=""/>
        <dsp:cNvSpPr/>
      </dsp:nvSpPr>
      <dsp:spPr>
        <a:xfrm>
          <a:off x="4098503" y="505947"/>
          <a:ext cx="1861393" cy="2605950"/>
        </a:xfrm>
        <a:prstGeom prst="rect">
          <a:avLst/>
        </a:prstGeom>
        <a:solidFill>
          <a:schemeClr val="accent2">
            <a:tint val="40000"/>
            <a:alpha val="90000"/>
            <a:hueOff val="987282"/>
            <a:satOff val="-2587"/>
            <a:lumOff val="9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87282"/>
              <a:satOff val="-2587"/>
              <a:lumOff val="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Explore machine learning methods such as deep learning methods</a:t>
          </a:r>
        </a:p>
      </dsp:txBody>
      <dsp:txXfrm>
        <a:off x="4098503" y="1496208"/>
        <a:ext cx="1861393" cy="1563570"/>
      </dsp:txXfrm>
    </dsp:sp>
    <dsp:sp modelId="{F0ED0D02-714F-5445-959D-7BE94D1D44A3}">
      <dsp:nvSpPr>
        <dsp:cNvPr id="0" name=""/>
        <dsp:cNvSpPr/>
      </dsp:nvSpPr>
      <dsp:spPr>
        <a:xfrm>
          <a:off x="4638307" y="766542"/>
          <a:ext cx="781785" cy="781785"/>
        </a:xfrm>
        <a:prstGeom prst="ellipse">
          <a:avLst/>
        </a:prstGeom>
        <a:solidFill>
          <a:schemeClr val="accent2">
            <a:hueOff val="847906"/>
            <a:satOff val="-19346"/>
            <a:lumOff val="7146"/>
            <a:alphaOff val="0"/>
          </a:schemeClr>
        </a:solidFill>
        <a:ln w="12700" cap="flat" cmpd="sng" algn="ctr">
          <a:solidFill>
            <a:schemeClr val="accent2">
              <a:hueOff val="847906"/>
              <a:satOff val="-19346"/>
              <a:lumOff val="71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3</a:t>
          </a:r>
        </a:p>
      </dsp:txBody>
      <dsp:txXfrm>
        <a:off x="4752797" y="881032"/>
        <a:ext cx="552805" cy="552805"/>
      </dsp:txXfrm>
    </dsp:sp>
    <dsp:sp modelId="{4CA16B60-0233-1945-A055-8C4B567E492F}">
      <dsp:nvSpPr>
        <dsp:cNvPr id="0" name=""/>
        <dsp:cNvSpPr/>
      </dsp:nvSpPr>
      <dsp:spPr>
        <a:xfrm>
          <a:off x="4098503" y="3111825"/>
          <a:ext cx="1861393" cy="72"/>
        </a:xfrm>
        <a:prstGeom prst="rect">
          <a:avLst/>
        </a:prstGeom>
        <a:solidFill>
          <a:schemeClr val="accent2">
            <a:hueOff val="1059883"/>
            <a:satOff val="-24182"/>
            <a:lumOff val="8933"/>
            <a:alphaOff val="0"/>
          </a:schemeClr>
        </a:solidFill>
        <a:ln w="12700" cap="flat" cmpd="sng" algn="ctr">
          <a:solidFill>
            <a:schemeClr val="accent2">
              <a:hueOff val="1059883"/>
              <a:satOff val="-24182"/>
              <a:lumOff val="89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CAD38-8884-E047-9228-69C4D0636D04}">
      <dsp:nvSpPr>
        <dsp:cNvPr id="0" name=""/>
        <dsp:cNvSpPr/>
      </dsp:nvSpPr>
      <dsp:spPr>
        <a:xfrm>
          <a:off x="6146036" y="505947"/>
          <a:ext cx="1861393" cy="2605950"/>
        </a:xfrm>
        <a:prstGeom prst="rect">
          <a:avLst/>
        </a:prstGeom>
        <a:solidFill>
          <a:schemeClr val="accent2">
            <a:tint val="40000"/>
            <a:alpha val="90000"/>
            <a:hueOff val="1480923"/>
            <a:satOff val="-3880"/>
            <a:lumOff val="138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480923"/>
              <a:satOff val="-3880"/>
              <a:lumOff val="13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Routing system for interactions with no lanes</a:t>
          </a:r>
        </a:p>
      </dsp:txBody>
      <dsp:txXfrm>
        <a:off x="6146036" y="1496208"/>
        <a:ext cx="1861393" cy="1563570"/>
      </dsp:txXfrm>
    </dsp:sp>
    <dsp:sp modelId="{D21C2DD8-E3E1-5C45-B2F9-F08E8A05DE8F}">
      <dsp:nvSpPr>
        <dsp:cNvPr id="0" name=""/>
        <dsp:cNvSpPr/>
      </dsp:nvSpPr>
      <dsp:spPr>
        <a:xfrm>
          <a:off x="6685840" y="766542"/>
          <a:ext cx="781785" cy="781785"/>
        </a:xfrm>
        <a:prstGeom prst="ellipse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accent2">
              <a:hueOff val="1271860"/>
              <a:satOff val="-29019"/>
              <a:lumOff val="10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4</a:t>
          </a:r>
        </a:p>
      </dsp:txBody>
      <dsp:txXfrm>
        <a:off x="6800330" y="881032"/>
        <a:ext cx="552805" cy="552805"/>
      </dsp:txXfrm>
    </dsp:sp>
    <dsp:sp modelId="{02B9619B-51B9-3647-9E6C-3AEF91F7D692}">
      <dsp:nvSpPr>
        <dsp:cNvPr id="0" name=""/>
        <dsp:cNvSpPr/>
      </dsp:nvSpPr>
      <dsp:spPr>
        <a:xfrm>
          <a:off x="6146036" y="3111825"/>
          <a:ext cx="1861393" cy="72"/>
        </a:xfrm>
        <a:prstGeom prst="rect">
          <a:avLst/>
        </a:prstGeom>
        <a:solidFill>
          <a:schemeClr val="accent2">
            <a:hueOff val="1483836"/>
            <a:satOff val="-33855"/>
            <a:lumOff val="12506"/>
            <a:alphaOff val="0"/>
          </a:schemeClr>
        </a:solidFill>
        <a:ln w="12700" cap="flat" cmpd="sng" algn="ctr">
          <a:solidFill>
            <a:schemeClr val="accent2">
              <a:hueOff val="1483836"/>
              <a:satOff val="-33855"/>
              <a:lumOff val="125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C5689-D894-114D-BD16-9C9C23FE5C7B}">
      <dsp:nvSpPr>
        <dsp:cNvPr id="0" name=""/>
        <dsp:cNvSpPr/>
      </dsp:nvSpPr>
      <dsp:spPr>
        <a:xfrm>
          <a:off x="8193568" y="505947"/>
          <a:ext cx="1861393" cy="2605950"/>
        </a:xfrm>
        <a:prstGeom prst="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21" tIns="330200" rIns="145121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Evaluate how well comfort, travel time, </a:t>
          </a:r>
          <a:r>
            <a:rPr lang="en-US" sz="1500" kern="1200" dirty="0" err="1"/>
            <a:t>safery</a:t>
          </a:r>
          <a:endParaRPr lang="en-US" sz="1500" kern="1200" dirty="0"/>
        </a:p>
      </dsp:txBody>
      <dsp:txXfrm>
        <a:off x="8193568" y="1496208"/>
        <a:ext cx="1861393" cy="1563570"/>
      </dsp:txXfrm>
    </dsp:sp>
    <dsp:sp modelId="{464768DC-B716-1D47-B78E-779CFBBE19A1}">
      <dsp:nvSpPr>
        <dsp:cNvPr id="0" name=""/>
        <dsp:cNvSpPr/>
      </dsp:nvSpPr>
      <dsp:spPr>
        <a:xfrm>
          <a:off x="8733372" y="766542"/>
          <a:ext cx="781785" cy="781785"/>
        </a:xfrm>
        <a:prstGeom prst="ellipse">
          <a:avLst/>
        </a:prstGeom>
        <a:solidFill>
          <a:schemeClr val="accent2">
            <a:hueOff val="1695813"/>
            <a:satOff val="-38692"/>
            <a:lumOff val="14292"/>
            <a:alphaOff val="0"/>
          </a:schemeClr>
        </a:solidFill>
        <a:ln w="12700" cap="flat" cmpd="sng" algn="ctr">
          <a:solidFill>
            <a:schemeClr val="accent2">
              <a:hueOff val="1695813"/>
              <a:satOff val="-38692"/>
              <a:lumOff val="142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51" tIns="12700" rIns="60951" bIns="1270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5</a:t>
          </a:r>
        </a:p>
      </dsp:txBody>
      <dsp:txXfrm>
        <a:off x="8847862" y="881032"/>
        <a:ext cx="552805" cy="552805"/>
      </dsp:txXfrm>
    </dsp:sp>
    <dsp:sp modelId="{84BEE274-9B3C-984D-9658-69EA828060DE}">
      <dsp:nvSpPr>
        <dsp:cNvPr id="0" name=""/>
        <dsp:cNvSpPr/>
      </dsp:nvSpPr>
      <dsp:spPr>
        <a:xfrm>
          <a:off x="8193568" y="3111825"/>
          <a:ext cx="1861393" cy="72"/>
        </a:xfrm>
        <a:prstGeom prst="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EF99-E209-674E-93A1-CD7519FC630E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9E2E3-A0E8-0045-B370-40D275BC6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9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research on self driving simulation with computer vision and Carla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98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vehicles in closed loop control which is simulation of real time operation</a:t>
            </a:r>
          </a:p>
          <a:p>
            <a:r>
              <a:rPr lang="en-US" dirty="0"/>
              <a:t>Every frame has cv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57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Signs of the video</a:t>
            </a:r>
          </a:p>
          <a:p>
            <a:r>
              <a:rPr lang="en-US" dirty="0"/>
              <a:t>Throttle control</a:t>
            </a:r>
          </a:p>
          <a:p>
            <a:endParaRPr lang="en-US" dirty="0"/>
          </a:p>
          <a:p>
            <a:r>
              <a:rPr lang="en-US" dirty="0"/>
              <a:t>Monday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44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12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Carla is a 3d environment platform </a:t>
            </a:r>
            <a:r>
              <a:rPr lang="en-US" dirty="0" err="1"/>
              <a:t>i</a:t>
            </a:r>
            <a:r>
              <a:rPr lang="en-US" dirty="0"/>
              <a:t> used to train and test my data.</a:t>
            </a:r>
          </a:p>
          <a:p>
            <a:endParaRPr lang="en-US" dirty="0"/>
          </a:p>
          <a:p>
            <a:r>
              <a:rPr lang="en-US" dirty="0"/>
              <a:t>It provides different environment such as weather </a:t>
            </a:r>
          </a:p>
          <a:p>
            <a:endParaRPr lang="en-US" dirty="0"/>
          </a:p>
          <a:p>
            <a:r>
              <a:rPr lang="en-US" dirty="0"/>
              <a:t>Powered by the unreal engine which can be found in high-graphic video games these days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4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add values to those control</a:t>
            </a:r>
          </a:p>
          <a:p>
            <a:endParaRPr lang="en-US" dirty="0"/>
          </a:p>
          <a:p>
            <a:r>
              <a:rPr lang="en-US" dirty="0"/>
              <a:t>Ground truth for the sensors!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52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conditions were chosen to test how my model performs in each of those conditions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63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images used for image processing were from dashcam 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34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32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 search has linear 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4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caused in clear sunset where the signs were not as visible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E2E3-A0E8-0045-B370-40D275BC6C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1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4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70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9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0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67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91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0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890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0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0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9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E03DA39-9BA2-FD4F-9CB8-59D9B010DA5B}" type="datetimeFigureOut">
              <a:rPr lang="en-US" smtClean="0"/>
              <a:t>12/27/22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1762DF6-A624-9A4B-A02C-13D73C63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34.jpg"/><Relationship Id="rId7" Type="http://schemas.openxmlformats.org/officeDocument/2006/relationships/image" Target="../media/image2.png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diagramColors" Target="../diagrams/colors3.xml"/><Relationship Id="rId5" Type="http://schemas.microsoft.com/office/2007/relationships/hdphoto" Target="../media/hdphoto2.wdp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4.png"/><Relationship Id="rId9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microsoft.com/office/2007/relationships/hdphoto" Target="../media/hdphoto2.wdp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0.jpe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microsoft.com/office/2007/relationships/hdphoto" Target="../media/hdphoto2.wdp"/><Relationship Id="rId9" Type="http://schemas.microsoft.com/office/2007/relationships/diagramDrawing" Target="../diagrams/drawing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generated/sklearn.model_selection.GridSearchCV.html" TargetMode="External"/><Relationship Id="rId3" Type="http://schemas.openxmlformats.org/officeDocument/2006/relationships/image" Target="../media/image46.svg"/><Relationship Id="rId7" Type="http://schemas.openxmlformats.org/officeDocument/2006/relationships/hyperlink" Target="https://scikit-learn.org/stable/modules/svm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cipy-lectures.org/packages/scikit-image/" TargetMode="External"/><Relationship Id="rId5" Type="http://schemas.openxmlformats.org/officeDocument/2006/relationships/hyperlink" Target="https://www.kaggle.com/datasets/amandam1/120-dog-breeds-breed-classification" TargetMode="External"/><Relationship Id="rId10" Type="http://schemas.microsoft.com/office/2007/relationships/hdphoto" Target="../media/hdphoto1.wdp"/><Relationship Id="rId4" Type="http://schemas.openxmlformats.org/officeDocument/2006/relationships/hyperlink" Target="https://carla.readthedocs.io/en/stable/carla_settings/" TargetMode="External"/><Relationship Id="rId9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26.jpg"/><Relationship Id="rId5" Type="http://schemas.openxmlformats.org/officeDocument/2006/relationships/diagramData" Target="../diagrams/data2.xml"/><Relationship Id="rId10" Type="http://schemas.openxmlformats.org/officeDocument/2006/relationships/image" Target="../media/image25.jpg"/><Relationship Id="rId4" Type="http://schemas.microsoft.com/office/2007/relationships/hdphoto" Target="../media/hdphoto2.wdp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37807-43F5-DC74-0C8B-8DD86901B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524" y="2064730"/>
            <a:ext cx="2942706" cy="2728536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Younghoon Choi</a:t>
            </a:r>
          </a:p>
          <a:p>
            <a:r>
              <a:rPr lang="en-US" sz="2800" dirty="0">
                <a:solidFill>
                  <a:schemeClr val="tx2"/>
                </a:solidFill>
              </a:rPr>
              <a:t>Professor </a:t>
            </a:r>
            <a:r>
              <a:rPr lang="en-US" sz="2800" dirty="0" err="1">
                <a:solidFill>
                  <a:schemeClr val="tx2"/>
                </a:solidFill>
              </a:rPr>
              <a:t>Izmirli</a:t>
            </a:r>
            <a:endParaRPr lang="en-US" sz="2800" dirty="0">
              <a:solidFill>
                <a:schemeClr val="tx2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B57CC-DC04-78AE-6E7F-586141559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07" y="1316890"/>
            <a:ext cx="4606394" cy="4224216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Self-Driving Simulation with Computer Vision and Carla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4988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peed limit sign in a field&#10;&#10;Description automatically generated with medium confidence">
            <a:extLst>
              <a:ext uri="{FF2B5EF4-FFF2-40B4-BE49-F238E27FC236}">
                <a16:creationId xmlns:a16="http://schemas.microsoft.com/office/drawing/2014/main" id="{BE8B2BCC-FEBB-49DE-952E-8BA31B4D6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0" r="3759" b="-4"/>
          <a:stretch/>
        </p:blipFill>
        <p:spPr>
          <a:xfrm>
            <a:off x="3344" y="3509433"/>
            <a:ext cx="4475150" cy="3348566"/>
          </a:xfrm>
          <a:prstGeom prst="rect">
            <a:avLst/>
          </a:prstGeom>
        </p:spPr>
      </p:pic>
      <p:sp>
        <p:nvSpPr>
          <p:cNvPr id="88" name="Rectangle 81">
            <a:extLst>
              <a:ext uri="{FF2B5EF4-FFF2-40B4-BE49-F238E27FC236}">
                <a16:creationId xmlns:a16="http://schemas.microsoft.com/office/drawing/2014/main" id="{881BB01C-2DAE-48BD-8E81-DAE2E1BC4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B924A-9641-E0EA-4499-C3D8853A9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/>
              <a:t>Speed Sign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8C093-5E1F-B66C-65E7-EDECD33B5C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" r="4170" b="3"/>
          <a:stretch/>
        </p:blipFill>
        <p:spPr>
          <a:xfrm>
            <a:off x="3344" y="10"/>
            <a:ext cx="4475150" cy="3348557"/>
          </a:xfrm>
          <a:prstGeom prst="rect">
            <a:avLst/>
          </a:prstGeom>
        </p:spPr>
      </p:pic>
      <p:grpSp>
        <p:nvGrpSpPr>
          <p:cNvPr id="89" name="Group 83">
            <a:extLst>
              <a:ext uri="{FF2B5EF4-FFF2-40B4-BE49-F238E27FC236}">
                <a16:creationId xmlns:a16="http://schemas.microsoft.com/office/drawing/2014/main" id="{AD55FF18-1979-4730-A345-E74E328F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0" name="Oval 84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1" name="Oval 85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77" name="Content Placeholder 8">
            <a:extLst>
              <a:ext uri="{FF2B5EF4-FFF2-40B4-BE49-F238E27FC236}">
                <a16:creationId xmlns:a16="http://schemas.microsoft.com/office/drawing/2014/main" id="{C7412B08-3079-B80B-54E5-C60A064A29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586723"/>
              </p:ext>
            </p:extLst>
          </p:nvPr>
        </p:nvGraphicFramePr>
        <p:xfrm>
          <a:off x="4970109" y="2121408"/>
          <a:ext cx="6730276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60556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A24F2-08EB-D020-8847-C550ACF9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77466B-5B5F-C12E-31C3-F06625E5E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468899"/>
              </p:ext>
            </p:extLst>
          </p:nvPr>
        </p:nvGraphicFramePr>
        <p:xfrm>
          <a:off x="1069975" y="2385390"/>
          <a:ext cx="10058400" cy="4472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15063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8F950F-9A81-81F0-750C-834A61AD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200"/>
              <a:t>Vehicle Control</a:t>
            </a:r>
          </a:p>
        </p:txBody>
      </p:sp>
      <p:pic>
        <p:nvPicPr>
          <p:cNvPr id="5" name="Picture 4" descr="Speedometer">
            <a:extLst>
              <a:ext uri="{FF2B5EF4-FFF2-40B4-BE49-F238E27FC236}">
                <a16:creationId xmlns:a16="http://schemas.microsoft.com/office/drawing/2014/main" id="{22F39AF6-5322-8690-1414-375F7633A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66" r="14612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B7DF9-3B96-4355-DBDC-C1129B38C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US" sz="1600"/>
              <a:t>Closed-loop control</a:t>
            </a:r>
          </a:p>
          <a:p>
            <a:pPr lvl="1"/>
            <a:r>
              <a:rPr lang="en-US" sz="1600"/>
              <a:t>Simulation of real-time operation</a:t>
            </a:r>
          </a:p>
          <a:p>
            <a:r>
              <a:rPr lang="en-US" sz="1600"/>
              <a:t>Based on lane detection, issue vehicle control signals</a:t>
            </a:r>
          </a:p>
          <a:p>
            <a:r>
              <a:rPr lang="en-US" sz="1600"/>
              <a:t>The controller tries to match the center point of the dashcam  and the center point of the lane</a:t>
            </a:r>
          </a:p>
          <a:p>
            <a:r>
              <a:rPr lang="en-US" sz="1600"/>
              <a:t>Provide sharper steer if the distance of the two center points is greater over a threshold</a:t>
            </a:r>
          </a:p>
          <a:p>
            <a:pPr lvl="1"/>
            <a:endParaRPr lang="en-US" sz="1600"/>
          </a:p>
          <a:p>
            <a:endParaRPr lang="en-US" sz="16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628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al">
            <a:hlinkClick r:id="" action="ppaction://media"/>
            <a:extLst>
              <a:ext uri="{FF2B5EF4-FFF2-40B4-BE49-F238E27FC236}">
                <a16:creationId xmlns:a16="http://schemas.microsoft.com/office/drawing/2014/main" id="{3A806154-C39C-EC2E-3314-0C0FBDD32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101" y="320040"/>
            <a:ext cx="11404749" cy="4305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4A25E-A7E6-106A-37A2-5F38AA828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01" y="5004486"/>
            <a:ext cx="11404749" cy="1309817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Traffic Light &amp; Cloudy Evening</a:t>
            </a:r>
          </a:p>
        </p:txBody>
      </p:sp>
    </p:spTree>
    <p:extLst>
      <p:ext uri="{BB962C8B-B14F-4D97-AF65-F5344CB8AC3E}">
        <p14:creationId xmlns:p14="http://schemas.microsoft.com/office/powerpoint/2010/main" val="3657236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218262"/>
            <a:ext cx="1080904" cy="1080902"/>
            <a:chOff x="9685338" y="4460675"/>
            <a:chExt cx="1080904" cy="108090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9B466F-95D9-79E3-0D43-D4D18A9C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6341"/>
            <a:ext cx="10220100" cy="1712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blipFill dpi="0" rotWithShape="1">
                  <a:blip r:embed="rId7"/>
                  <a:srcRect/>
                  <a:tile tx="6350" ty="-127000" sx="65000" sy="64000" flip="none" algn="tl"/>
                </a:blipFill>
              </a:rPr>
              <a:t>90 MPH &amp; Clear Noon</a:t>
            </a:r>
          </a:p>
        </p:txBody>
      </p:sp>
      <p:pic>
        <p:nvPicPr>
          <p:cNvPr id="7" name="new1">
            <a:hlinkClick r:id="" action="ppaction://media"/>
            <a:extLst>
              <a:ext uri="{FF2B5EF4-FFF2-40B4-BE49-F238E27FC236}">
                <a16:creationId xmlns:a16="http://schemas.microsoft.com/office/drawing/2014/main" id="{35C1720D-C5F3-38EE-F91E-030A1E5A51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148" y="-9831"/>
            <a:ext cx="12175294" cy="459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0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B384DB2-5DBE-4000-BBD8-68F4A6F3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8497EEB-0DDE-4044-AAB7-89950405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72078"/>
            <a:ext cx="12192000" cy="309575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1D5588-0A43-44F8-8BF9-4BD0CB073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218262"/>
            <a:ext cx="1080904" cy="1080902"/>
            <a:chOff x="9685338" y="4460675"/>
            <a:chExt cx="1080904" cy="108090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96F04B2-EA02-4F51-91CB-9399DBE72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24F9A86-344F-4139-A831-9D8F3E0EE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A32244-23EC-999E-FEC0-D7865AEB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31543"/>
            <a:ext cx="10233167" cy="16676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blipFill dpi="0" rotWithShape="1">
                  <a:blip r:embed="rId6"/>
                  <a:srcRect/>
                  <a:tile tx="6350" ty="-127000" sx="65000" sy="64000" flip="none" algn="tl"/>
                </a:blipFill>
              </a:rPr>
              <a:t>30 MPH &amp; Cloudy Evening </a:t>
            </a:r>
          </a:p>
        </p:txBody>
      </p:sp>
      <p:pic>
        <p:nvPicPr>
          <p:cNvPr id="7" name="new3030">
            <a:hlinkClick r:id="" action="ppaction://media"/>
            <a:extLst>
              <a:ext uri="{FF2B5EF4-FFF2-40B4-BE49-F238E27FC236}">
                <a16:creationId xmlns:a16="http://schemas.microsoft.com/office/drawing/2014/main" id="{F1A51814-2AAD-8C99-A353-C0FAFBCF4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148" y="40304"/>
            <a:ext cx="12162227" cy="459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5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80E61E04-3F7C-42DE-ABE7-D3F7E349C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036F7E-6C8A-4549-99EF-9958C587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7EEED-7B31-CAF3-591E-7C4889EFE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" y="4688783"/>
            <a:ext cx="10245590" cy="15036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blipFill dpi="0" rotWithShape="1">
                  <a:blip r:embed="rId6"/>
                  <a:srcRect/>
                  <a:tile tx="6350" ty="-127000" sx="65000" sy="64000" flip="none" algn="tl"/>
                </a:blipFill>
              </a:rPr>
              <a:t>60 MPH &amp; Mid Rainy Noon</a:t>
            </a:r>
          </a:p>
        </p:txBody>
      </p:sp>
      <p:pic>
        <p:nvPicPr>
          <p:cNvPr id="4" name="new6060">
            <a:hlinkClick r:id="" action="ppaction://media"/>
            <a:extLst>
              <a:ext uri="{FF2B5EF4-FFF2-40B4-BE49-F238E27FC236}">
                <a16:creationId xmlns:a16="http://schemas.microsoft.com/office/drawing/2014/main" id="{A80CA449-B682-6BA0-3A54-D3D46FE8A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269234" cy="463163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75EE15D0-BDD3-4CA6-B5DC-159D83FA6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1D99473-F547-41EE-8D8B-3DFA6E58D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482930-66A8-46E9-8554-6D127FFCF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147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AC820-AC0E-02F0-909E-05FA2E645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DE921F-5A77-3415-FD30-EF5CE75EB9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0080060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7280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DBA65-4F8E-88C8-1359-7106F13C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Sources</a:t>
            </a: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Graphic 6" descr="Marker">
            <a:extLst>
              <a:ext uri="{FF2B5EF4-FFF2-40B4-BE49-F238E27FC236}">
                <a16:creationId xmlns:a16="http://schemas.microsoft.com/office/drawing/2014/main" id="{2D2250F3-EDE6-A5D4-5DBE-8C2F043D5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75" y="2255301"/>
            <a:ext cx="3542527" cy="35425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66C7F-6865-59C0-5CB3-499A03BCD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3007389"/>
            <a:ext cx="4869179" cy="3065865"/>
          </a:xfrm>
        </p:spPr>
        <p:txBody>
          <a:bodyPr anchor="t">
            <a:normAutofit/>
          </a:bodyPr>
          <a:lstStyle/>
          <a:p>
            <a:r>
              <a:rPr lang="en-US" sz="1500" dirty="0">
                <a:hlinkClick r:id="rId4"/>
              </a:rPr>
              <a:t>https://carla.readthedocs.io/en/stable/carla_settings/</a:t>
            </a:r>
            <a:endParaRPr lang="en-US" sz="1500" dirty="0"/>
          </a:p>
          <a:p>
            <a:r>
              <a:rPr lang="en-US" sz="1500" dirty="0">
                <a:hlinkClick r:id="rId5"/>
              </a:rPr>
              <a:t>https://www.kaggle.com/datasets/amandam1/120-dog-breeds-breed-classification</a:t>
            </a:r>
            <a:endParaRPr lang="en-US" sz="1500" dirty="0"/>
          </a:p>
          <a:p>
            <a:r>
              <a:rPr lang="en-US" sz="1500" dirty="0">
                <a:hlinkClick r:id="rId6"/>
              </a:rPr>
              <a:t>http://scipy-lectures.org/packages/scikit-image/</a:t>
            </a:r>
            <a:endParaRPr lang="en-US" sz="1500" dirty="0"/>
          </a:p>
          <a:p>
            <a:r>
              <a:rPr lang="en-US" sz="1500" dirty="0">
                <a:hlinkClick r:id="rId7"/>
              </a:rPr>
              <a:t>https://scikit-learn.org/stable/modules/svm.html</a:t>
            </a:r>
            <a:endParaRPr lang="en-US" sz="1500" dirty="0"/>
          </a:p>
          <a:p>
            <a:r>
              <a:rPr lang="en-US" sz="1500" dirty="0">
                <a:hlinkClick r:id="rId8"/>
              </a:rPr>
              <a:t>https://scikit-learn.org/stable/modules/generated/sklearn.model_selection.GridSearchCV.html</a:t>
            </a:r>
            <a:endParaRPr lang="en-US" sz="1500" dirty="0"/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18979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832102CB-BB7D-1104-747B-A3107E6A66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769" t="9091" r="8242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BED8E3-B9A8-C67F-BB4E-A052EB97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74553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CDCD6B-F1F3-74C1-DE83-283C61CCF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Carla</a:t>
            </a:r>
          </a:p>
        </p:txBody>
      </p:sp>
      <p:pic>
        <p:nvPicPr>
          <p:cNvPr id="5" name="Content Placeholder 4" descr="A picture containing text, sky, outdoor&#10;&#10;Description automatically generated">
            <a:extLst>
              <a:ext uri="{FF2B5EF4-FFF2-40B4-BE49-F238E27FC236}">
                <a16:creationId xmlns:a16="http://schemas.microsoft.com/office/drawing/2014/main" id="{C73EB940-476A-5563-65C4-9BBEC176D8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00" r="10537" b="-1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906E3C-C935-71E3-8D77-00A6C720D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dirty="0"/>
              <a:t>An open-source simulator for autonomous driving</a:t>
            </a:r>
          </a:p>
          <a:p>
            <a:r>
              <a:rPr lang="en-US" dirty="0"/>
              <a:t>Developed to support training and validation of the autonomous driving system.</a:t>
            </a:r>
          </a:p>
          <a:p>
            <a:r>
              <a:rPr lang="en-US" dirty="0"/>
              <a:t>Provides different environmental conditions such as weather, map and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40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DE056-3208-ABB0-2725-3002C8FB9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37" y="4683654"/>
            <a:ext cx="9281160" cy="3520440"/>
          </a:xfrm>
        </p:spPr>
        <p:txBody>
          <a:bodyPr/>
          <a:lstStyle/>
          <a:p>
            <a:r>
              <a:rPr lang="en-US" dirty="0"/>
              <a:t>Weather conditions</a:t>
            </a:r>
          </a:p>
        </p:txBody>
      </p:sp>
      <p:pic>
        <p:nvPicPr>
          <p:cNvPr id="4" name="Picture 3" descr="A picture containing text, way, road, highway&#10;&#10;Description automatically generated">
            <a:extLst>
              <a:ext uri="{FF2B5EF4-FFF2-40B4-BE49-F238E27FC236}">
                <a16:creationId xmlns:a16="http://schemas.microsoft.com/office/drawing/2014/main" id="{D055861C-E1ED-72CF-6B2B-277F630F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662" y="2742112"/>
            <a:ext cx="6112494" cy="2732079"/>
          </a:xfrm>
          <a:prstGeom prst="rect">
            <a:avLst/>
          </a:prstGeom>
        </p:spPr>
      </p:pic>
      <p:pic>
        <p:nvPicPr>
          <p:cNvPr id="5" name="Picture 4" descr="A picture containing text, road, outdoor, scene&#10;&#10;Description automatically generated">
            <a:extLst>
              <a:ext uri="{FF2B5EF4-FFF2-40B4-BE49-F238E27FC236}">
                <a16:creationId xmlns:a16="http://schemas.microsoft.com/office/drawing/2014/main" id="{9F194BD0-7663-EDA6-0895-69D5B14C6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662" y="-1089"/>
            <a:ext cx="6124337" cy="2743201"/>
          </a:xfrm>
          <a:prstGeom prst="rect">
            <a:avLst/>
          </a:prstGeom>
        </p:spPr>
      </p:pic>
      <p:pic>
        <p:nvPicPr>
          <p:cNvPr id="6" name="Content Placeholder 4" descr="A picture containing text, tree, road, outdoor&#10;&#10;Description automatically generated">
            <a:extLst>
              <a:ext uri="{FF2B5EF4-FFF2-40B4-BE49-F238E27FC236}">
                <a16:creationId xmlns:a16="http://schemas.microsoft.com/office/drawing/2014/main" id="{3E4C07CC-83EA-BBF6-A02A-5C94D2D9C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337" y="12209"/>
            <a:ext cx="6095999" cy="2743201"/>
          </a:xfrm>
          <a:prstGeom prst="rect">
            <a:avLst/>
          </a:prstGeom>
        </p:spPr>
      </p:pic>
      <p:pic>
        <p:nvPicPr>
          <p:cNvPr id="7" name="Picture 6" descr="A picture containing text, tree, outdoor, way&#10;&#10;Description automatically generated">
            <a:extLst>
              <a:ext uri="{FF2B5EF4-FFF2-40B4-BE49-F238E27FC236}">
                <a16:creationId xmlns:a16="http://schemas.microsoft.com/office/drawing/2014/main" id="{55088CEA-D390-5249-0872-F2550C312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329" y="2744288"/>
            <a:ext cx="6150669" cy="2743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8E100-5613-E754-8504-BD5E8E7BFA12}"/>
              </a:ext>
            </a:extLst>
          </p:cNvPr>
          <p:cNvSpPr txBox="1"/>
          <p:nvPr/>
        </p:nvSpPr>
        <p:spPr>
          <a:xfrm>
            <a:off x="4609638" y="2368307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 Noon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33ECB-F204-D373-D7C2-7FB21DB965F2}"/>
              </a:ext>
            </a:extLst>
          </p:cNvPr>
          <p:cNvSpPr txBox="1"/>
          <p:nvPr/>
        </p:nvSpPr>
        <p:spPr>
          <a:xfrm>
            <a:off x="10576993" y="2317866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Clear Sunset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5056C6-71D8-9907-FC1A-253E7248A31C}"/>
              </a:ext>
            </a:extLst>
          </p:cNvPr>
          <p:cNvSpPr txBox="1"/>
          <p:nvPr/>
        </p:nvSpPr>
        <p:spPr>
          <a:xfrm>
            <a:off x="4309422" y="5062400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 Rainy Noon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7108C0-C451-6BFA-8582-37AA61CE4F26}"/>
              </a:ext>
            </a:extLst>
          </p:cNvPr>
          <p:cNvSpPr txBox="1"/>
          <p:nvPr/>
        </p:nvSpPr>
        <p:spPr>
          <a:xfrm>
            <a:off x="10333710" y="5047769"/>
            <a:ext cx="18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Cloudy Evening</a:t>
            </a:r>
          </a:p>
        </p:txBody>
      </p:sp>
    </p:spTree>
    <p:extLst>
      <p:ext uri="{BB962C8B-B14F-4D97-AF65-F5344CB8AC3E}">
        <p14:creationId xmlns:p14="http://schemas.microsoft.com/office/powerpoint/2010/main" val="3980898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tree, sky, outdoor&#10;&#10;Description automatically generated">
            <a:extLst>
              <a:ext uri="{FF2B5EF4-FFF2-40B4-BE49-F238E27FC236}">
                <a16:creationId xmlns:a16="http://schemas.microsoft.com/office/drawing/2014/main" id="{0E4B08ED-78E4-D849-DE4B-1821ABD8F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D3268-FB01-A87F-AC16-8E6D0CA44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Vehicle in Carla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811FE4-B98F-BDF3-D387-4672F230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>
            <a:normAutofit/>
          </a:bodyPr>
          <a:lstStyle/>
          <a:p>
            <a:r>
              <a:rPr lang="en-US" dirty="0"/>
              <a:t>Camera</a:t>
            </a:r>
          </a:p>
          <a:p>
            <a:pPr lvl="1"/>
            <a:r>
              <a:rPr lang="en-US" dirty="0"/>
              <a:t>Free of position</a:t>
            </a:r>
          </a:p>
          <a:p>
            <a:pPr lvl="1"/>
            <a:r>
              <a:rPr lang="en-US" dirty="0"/>
              <a:t>Multiple cameras can be activated</a:t>
            </a:r>
          </a:p>
          <a:p>
            <a:r>
              <a:rPr lang="en-US" dirty="0"/>
              <a:t>Control</a:t>
            </a:r>
          </a:p>
          <a:p>
            <a:pPr lvl="1"/>
            <a:r>
              <a:rPr lang="en-US" dirty="0"/>
              <a:t>Throttle</a:t>
            </a:r>
          </a:p>
          <a:p>
            <a:pPr lvl="1"/>
            <a:r>
              <a:rPr lang="en-US" dirty="0"/>
              <a:t>Steer</a:t>
            </a:r>
          </a:p>
          <a:p>
            <a:pPr lvl="1"/>
            <a:r>
              <a:rPr lang="en-US" dirty="0"/>
              <a:t>Brake</a:t>
            </a:r>
          </a:p>
          <a:p>
            <a:r>
              <a:rPr lang="en-US" dirty="0"/>
              <a:t>Sensors</a:t>
            </a:r>
          </a:p>
          <a:p>
            <a:pPr lvl="1"/>
            <a:r>
              <a:rPr lang="en-US" dirty="0"/>
              <a:t>Collisions (lanes, and objects)</a:t>
            </a:r>
          </a:p>
          <a:p>
            <a:pPr lvl="1"/>
            <a:r>
              <a:rPr lang="en-US" dirty="0"/>
              <a:t>Ground truth (traffic signs and lights)</a:t>
            </a:r>
          </a:p>
          <a:p>
            <a:pPr lvl="1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9845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12FE-3323-66A0-15DE-B0FA229E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Goal of this Research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2" name="Content Placeholder 2">
            <a:extLst>
              <a:ext uri="{FF2B5EF4-FFF2-40B4-BE49-F238E27FC236}">
                <a16:creationId xmlns:a16="http://schemas.microsoft.com/office/drawing/2014/main" id="{E16D037F-6321-13F2-7705-2151C0D62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438932"/>
              </p:ext>
            </p:extLst>
          </p:nvPr>
        </p:nvGraphicFramePr>
        <p:xfrm>
          <a:off x="1063625" y="3240155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EF5AB3D-6245-B284-E273-1051BF08CEBB}"/>
              </a:ext>
            </a:extLst>
          </p:cNvPr>
          <p:cNvSpPr txBox="1"/>
          <p:nvPr/>
        </p:nvSpPr>
        <p:spPr>
          <a:xfrm>
            <a:off x="1069975" y="2093976"/>
            <a:ext cx="8133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Achieve autonomous driving through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Vehicle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30553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D12C-F78A-A8EE-A969-F53AEC49A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E63946C-EFA2-1F39-12CF-FD008BB992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3223557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24169F5-9A5C-6483-E9A7-EBC76ED61D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4382" y="187955"/>
            <a:ext cx="1684809" cy="1614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AB651-01B6-88B4-6AF2-0FBC95D49A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5377" y="187955"/>
            <a:ext cx="1614608" cy="16146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DC05D5-967F-8093-8B12-606190B533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36172" y="193218"/>
            <a:ext cx="1685980" cy="16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2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87">
            <a:extLst>
              <a:ext uri="{FF2B5EF4-FFF2-40B4-BE49-F238E27FC236}">
                <a16:creationId xmlns:a16="http://schemas.microsoft.com/office/drawing/2014/main" id="{501EBB4D-E42B-468D-B801-D16CF43E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89">
            <a:extLst>
              <a:ext uri="{FF2B5EF4-FFF2-40B4-BE49-F238E27FC236}">
                <a16:creationId xmlns:a16="http://schemas.microsoft.com/office/drawing/2014/main" id="{A7FBF63C-B061-4F66-8609-FED8EFFDA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91">
            <a:extLst>
              <a:ext uri="{FF2B5EF4-FFF2-40B4-BE49-F238E27FC236}">
                <a16:creationId xmlns:a16="http://schemas.microsoft.com/office/drawing/2014/main" id="{D893CC27-5C56-4F6F-9B94-413AE08B9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93">
            <a:extLst>
              <a:ext uri="{FF2B5EF4-FFF2-40B4-BE49-F238E27FC236}">
                <a16:creationId xmlns:a16="http://schemas.microsoft.com/office/drawing/2014/main" id="{76D64082-5099-45DC-84A9-81EA54822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9E39E47-E101-4CE1-883E-6C6528BE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830CD01-B213-47C9-81AD-433E08F7D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9" name="Rectangle 97">
            <a:extLst>
              <a:ext uri="{FF2B5EF4-FFF2-40B4-BE49-F238E27FC236}">
                <a16:creationId xmlns:a16="http://schemas.microsoft.com/office/drawing/2014/main" id="{67F98ED0-525F-4395-BF98-44018AD69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80D85-179F-3C6C-1F4E-E549760A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04" y="933651"/>
            <a:ext cx="4800600" cy="37572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kern="1200" cap="all" baseline="0">
                <a:blipFill dpi="0" rotWithShape="1">
                  <a:blip r:embed="rId5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2B43-08D6-E20A-5656-360AC5FF7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4" y="4690936"/>
            <a:ext cx="4800600" cy="7497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/>
              <a:t>Dashcam perspective</a:t>
            </a:r>
          </a:p>
        </p:txBody>
      </p:sp>
      <p:sp>
        <p:nvSpPr>
          <p:cNvPr id="110" name="Rectangle 99">
            <a:extLst>
              <a:ext uri="{FF2B5EF4-FFF2-40B4-BE49-F238E27FC236}">
                <a16:creationId xmlns:a16="http://schemas.microsoft.com/office/drawing/2014/main" id="{9C5E990A-98F6-48F2-9596-F0C493635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48006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ar on a road&#10;&#10;Description automatically generated with low confidence">
            <a:extLst>
              <a:ext uri="{FF2B5EF4-FFF2-40B4-BE49-F238E27FC236}">
                <a16:creationId xmlns:a16="http://schemas.microsoft.com/office/drawing/2014/main" id="{3A8A9904-51C2-1015-9A76-BC829697ED0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07"/>
          <a:stretch/>
        </p:blipFill>
        <p:spPr>
          <a:xfrm>
            <a:off x="6088379" y="-11506"/>
            <a:ext cx="6103621" cy="3364362"/>
          </a:xfrm>
          <a:prstGeom prst="rect">
            <a:avLst/>
          </a:prstGeom>
        </p:spPr>
      </p:pic>
      <p:sp>
        <p:nvSpPr>
          <p:cNvPr id="111" name="Rectangle 101">
            <a:extLst>
              <a:ext uri="{FF2B5EF4-FFF2-40B4-BE49-F238E27FC236}">
                <a16:creationId xmlns:a16="http://schemas.microsoft.com/office/drawing/2014/main" id="{6D50E5FE-DFC1-4C6C-B8D5-7A0A3D77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5660098"/>
            <a:ext cx="48006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tree, outdoor, way&#10;&#10;Description automatically generated">
            <a:extLst>
              <a:ext uri="{FF2B5EF4-FFF2-40B4-BE49-F238E27FC236}">
                <a16:creationId xmlns:a16="http://schemas.microsoft.com/office/drawing/2014/main" id="{D4494AFF-4651-2B44-7A05-E2ACD10EAB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7783" b="-4"/>
          <a:stretch/>
        </p:blipFill>
        <p:spPr>
          <a:xfrm>
            <a:off x="6096000" y="3495598"/>
            <a:ext cx="3893451" cy="33624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5D246814-1A4B-47FA-94D5-1A1BAB6F3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67537" y="3495598"/>
            <a:ext cx="2032083" cy="3373907"/>
          </a:xfrm>
          <a:prstGeom prst="rect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 dirty="0">
              <a:solidFill>
                <a:prstClr val="white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8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4" descr="A road with grass on the side&#10;&#10;Description automatically generated with low confidence">
            <a:extLst>
              <a:ext uri="{FF2B5EF4-FFF2-40B4-BE49-F238E27FC236}">
                <a16:creationId xmlns:a16="http://schemas.microsoft.com/office/drawing/2014/main" id="{DC8BE2D9-4B7E-9F9C-9996-6A7396291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prstClr val="white"/>
            </a:duotone>
            <a:alphaModFix amt="80000"/>
          </a:blip>
          <a:srcRect l="8933" r="3190" b="-1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F6A67491-8DC4-4A39-8A37-58B2F086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9EB73-C848-4F26-3F52-4ED7B8F4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924" y="685800"/>
            <a:ext cx="4920019" cy="20215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Lane Detection</a:t>
            </a: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Picture 8" descr="A picture containing text, scene, way, outdoor&#10;&#10;Description automatically generated">
            <a:extLst>
              <a:ext uri="{FF2B5EF4-FFF2-40B4-BE49-F238E27FC236}">
                <a16:creationId xmlns:a16="http://schemas.microsoft.com/office/drawing/2014/main" id="{7252F318-5216-3F55-7830-B4A55F9305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748" r="8476" b="-2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8BE84-524E-E707-0ABC-8AE3C3802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0924" y="2927444"/>
            <a:ext cx="4920019" cy="32447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Detect the lane using Hough line detection.</a:t>
            </a:r>
          </a:p>
          <a:p>
            <a:r>
              <a:rPr lang="en-US">
                <a:solidFill>
                  <a:srgbClr val="FFFFFF"/>
                </a:solidFill>
              </a:rPr>
              <a:t>Compare the center point of the vehicle to the center point of the lane detected then steer as needed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87D9359-6216-4C32-9A60-D601E5582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409EBBC-4EF2-4ABA-A7EE-2D9F807F0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983B73-5C22-4373-ACE8-713BB641D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4236348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 descr="A picture containing text, way, sky, outdoor&#10;&#10;Description automatically generated">
            <a:extLst>
              <a:ext uri="{FF2B5EF4-FFF2-40B4-BE49-F238E27FC236}">
                <a16:creationId xmlns:a16="http://schemas.microsoft.com/office/drawing/2014/main" id="{F2909A2C-FBBF-F849-EA7A-1F83DAA03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9" r="2387" b="-3"/>
          <a:stretch/>
        </p:blipFill>
        <p:spPr>
          <a:xfrm>
            <a:off x="6687325" y="505224"/>
            <a:ext cx="4089713" cy="306016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47A627-42FD-6459-FC4F-96F423C7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/>
              <a:t>Traffic light </a:t>
            </a:r>
          </a:p>
        </p:txBody>
      </p:sp>
      <p:pic>
        <p:nvPicPr>
          <p:cNvPr id="6" name="Picture 5" descr="A traffic light has changed to red&#10;&#10;Description automatically generated with low confidence">
            <a:extLst>
              <a:ext uri="{FF2B5EF4-FFF2-40B4-BE49-F238E27FC236}">
                <a16:creationId xmlns:a16="http://schemas.microsoft.com/office/drawing/2014/main" id="{53554987-27EF-0795-4D46-C9182A6D3A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0" r="21278" b="3"/>
          <a:stretch/>
        </p:blipFill>
        <p:spPr>
          <a:xfrm>
            <a:off x="1414971" y="505223"/>
            <a:ext cx="4089694" cy="306016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F9D559-BA00-F479-9F7C-4DD24F7FF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r>
              <a:rPr lang="en-US" sz="1500" dirty="0"/>
              <a:t>Hough Circle(place holder)</a:t>
            </a:r>
          </a:p>
          <a:p>
            <a:pPr lvl="1"/>
            <a:r>
              <a:rPr lang="en-US" sz="1500" dirty="0"/>
              <a:t>Detect any circular object in the area where  lights are</a:t>
            </a:r>
          </a:p>
          <a:p>
            <a:r>
              <a:rPr lang="en-US" sz="1500" dirty="0"/>
              <a:t>HSV Value</a:t>
            </a:r>
          </a:p>
          <a:p>
            <a:pPr lvl="1"/>
            <a:r>
              <a:rPr lang="en-US" sz="1500" dirty="0"/>
              <a:t>Check the HSV value of the area</a:t>
            </a:r>
          </a:p>
          <a:p>
            <a:pPr lvl="1"/>
            <a:r>
              <a:rPr lang="en-US" sz="1500" dirty="0"/>
              <a:t>Detect red or green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738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{09E9664A-FB70-1F48-8DC5-28B859F38495}tf10001070</Template>
  <TotalTime>8042</TotalTime>
  <Words>637</Words>
  <Application>Microsoft Macintosh PowerPoint</Application>
  <PresentationFormat>Widescreen</PresentationFormat>
  <Paragraphs>135</Paragraphs>
  <Slides>19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Self-Driving Simulation with Computer Vision and Carla</vt:lpstr>
      <vt:lpstr>Carla</vt:lpstr>
      <vt:lpstr>Weather conditions</vt:lpstr>
      <vt:lpstr>Vehicle in Carla</vt:lpstr>
      <vt:lpstr>Goal of this Research</vt:lpstr>
      <vt:lpstr>Dataset</vt:lpstr>
      <vt:lpstr>Perspective</vt:lpstr>
      <vt:lpstr>Lane Detection</vt:lpstr>
      <vt:lpstr>Traffic light </vt:lpstr>
      <vt:lpstr>Speed Sign Classification</vt:lpstr>
      <vt:lpstr>Results</vt:lpstr>
      <vt:lpstr>Vehicle Control</vt:lpstr>
      <vt:lpstr>Traffic Light &amp; Cloudy Evening</vt:lpstr>
      <vt:lpstr>90 MPH &amp; Clear Noon</vt:lpstr>
      <vt:lpstr>30 MPH &amp; Cloudy Evening </vt:lpstr>
      <vt:lpstr>60 MPH &amp; Mid Rainy Noon</vt:lpstr>
      <vt:lpstr>Future work</vt:lpstr>
      <vt:lpstr>Sources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Self-Driving Simulation with Computer Vision and Carla</dc:title>
  <dc:creator>Younghoon Patrick Choi</dc:creator>
  <cp:lastModifiedBy>Younghoon Patrick Choi</cp:lastModifiedBy>
  <cp:revision>10</cp:revision>
  <dcterms:created xsi:type="dcterms:W3CDTF">2022-12-05T16:35:17Z</dcterms:created>
  <dcterms:modified xsi:type="dcterms:W3CDTF">2022-12-29T21:16:33Z</dcterms:modified>
</cp:coreProperties>
</file>